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92" y="1023937"/>
            <a:ext cx="6754556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Types of transmission lines</a:t>
            </a:r>
            <a:endParaRPr lang="en-IN" sz="3600" dirty="0"/>
          </a:p>
        </p:txBody>
      </p:sp>
      <p:sp>
        <p:nvSpPr>
          <p:cNvPr id="3" name="Rectangle 2"/>
          <p:cNvSpPr/>
          <p:nvPr/>
        </p:nvSpPr>
        <p:spPr>
          <a:xfrm>
            <a:off x="7405914" y="304800"/>
            <a:ext cx="537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[1]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834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0759"/>
            <a:ext cx="7620000" cy="689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76200" y="13716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[1] </a:t>
            </a:r>
            <a:r>
              <a:rPr lang="en-IN" dirty="0" err="1"/>
              <a:t>Ulaby</a:t>
            </a:r>
            <a:r>
              <a:rPr lang="en-IN" dirty="0"/>
              <a:t>, </a:t>
            </a:r>
            <a:r>
              <a:rPr lang="en-IN" dirty="0" err="1"/>
              <a:t>Michielssen</a:t>
            </a:r>
            <a:r>
              <a:rPr lang="en-IN" dirty="0"/>
              <a:t>, </a:t>
            </a:r>
            <a:r>
              <a:rPr lang="en-IN" dirty="0" err="1"/>
              <a:t>Ravaioli</a:t>
            </a:r>
            <a:r>
              <a:rPr lang="en-IN" dirty="0"/>
              <a:t>, “Fundamentals of Applied Electromagnetics”, Pearson 6</a:t>
            </a:r>
            <a:r>
              <a:rPr lang="en-IN" baseline="30000" dirty="0"/>
              <a:t>th</a:t>
            </a:r>
            <a:r>
              <a:rPr lang="en-IN" dirty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038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Closer look at a coaxial cable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5" y="1371600"/>
            <a:ext cx="884538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01000" y="685800"/>
            <a:ext cx="537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[1]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57" y="4330743"/>
            <a:ext cx="354548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Important T line parameters 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4" y="1465943"/>
            <a:ext cx="8655026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01000" y="685800"/>
            <a:ext cx="537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[1]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41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654"/>
            <a:ext cx="8762456" cy="66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198"/>
            <a:ext cx="6781802" cy="67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8878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4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7231"/>
            <a:ext cx="8534400" cy="66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3" y="152400"/>
            <a:ext cx="837397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3" y="152400"/>
            <a:ext cx="8794057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2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43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Types of transmission lines</vt:lpstr>
      <vt:lpstr>Closer look at a coaxial cable</vt:lpstr>
      <vt:lpstr>Important T line parameters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Uday</dc:creator>
  <cp:lastModifiedBy>Uday</cp:lastModifiedBy>
  <cp:revision>7</cp:revision>
  <dcterms:created xsi:type="dcterms:W3CDTF">2006-08-16T00:00:00Z</dcterms:created>
  <dcterms:modified xsi:type="dcterms:W3CDTF">2014-08-06T04:12:58Z</dcterms:modified>
</cp:coreProperties>
</file>