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6"/>
  </p:notesMasterIdLst>
  <p:handoutMasterIdLst>
    <p:handoutMasterId r:id="rId87"/>
  </p:handoutMasterIdLst>
  <p:sldIdLst>
    <p:sldId id="256" r:id="rId2"/>
    <p:sldId id="270" r:id="rId3"/>
    <p:sldId id="271" r:id="rId4"/>
    <p:sldId id="298" r:id="rId5"/>
    <p:sldId id="272" r:id="rId6"/>
    <p:sldId id="273" r:id="rId7"/>
    <p:sldId id="274" r:id="rId8"/>
    <p:sldId id="275" r:id="rId9"/>
    <p:sldId id="277" r:id="rId10"/>
    <p:sldId id="278" r:id="rId11"/>
    <p:sldId id="276" r:id="rId12"/>
    <p:sldId id="279" r:id="rId13"/>
    <p:sldId id="281" r:id="rId14"/>
    <p:sldId id="280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9" r:id="rId26"/>
    <p:sldId id="292" r:id="rId27"/>
    <p:sldId id="294" r:id="rId28"/>
    <p:sldId id="295" r:id="rId29"/>
    <p:sldId id="296" r:id="rId30"/>
    <p:sldId id="293" r:id="rId31"/>
    <p:sldId id="313" r:id="rId32"/>
    <p:sldId id="314" r:id="rId33"/>
    <p:sldId id="297" r:id="rId34"/>
    <p:sldId id="301" r:id="rId35"/>
    <p:sldId id="302" r:id="rId36"/>
    <p:sldId id="303" r:id="rId37"/>
    <p:sldId id="315" r:id="rId38"/>
    <p:sldId id="316" r:id="rId39"/>
    <p:sldId id="317" r:id="rId40"/>
    <p:sldId id="304" r:id="rId41"/>
    <p:sldId id="305" r:id="rId42"/>
    <p:sldId id="306" r:id="rId43"/>
    <p:sldId id="307" r:id="rId44"/>
    <p:sldId id="308" r:id="rId45"/>
    <p:sldId id="311" r:id="rId46"/>
    <p:sldId id="309" r:id="rId47"/>
    <p:sldId id="310" r:id="rId48"/>
    <p:sldId id="318" r:id="rId49"/>
    <p:sldId id="320" r:id="rId50"/>
    <p:sldId id="322" r:id="rId51"/>
    <p:sldId id="319" r:id="rId52"/>
    <p:sldId id="321" r:id="rId53"/>
    <p:sldId id="323" r:id="rId54"/>
    <p:sldId id="325" r:id="rId55"/>
    <p:sldId id="312" r:id="rId56"/>
    <p:sldId id="326" r:id="rId57"/>
    <p:sldId id="327" r:id="rId58"/>
    <p:sldId id="328" r:id="rId59"/>
    <p:sldId id="329" r:id="rId60"/>
    <p:sldId id="330" r:id="rId61"/>
    <p:sldId id="332" r:id="rId62"/>
    <p:sldId id="333" r:id="rId63"/>
    <p:sldId id="334" r:id="rId64"/>
    <p:sldId id="335" r:id="rId65"/>
    <p:sldId id="336" r:id="rId66"/>
    <p:sldId id="337" r:id="rId67"/>
    <p:sldId id="354" r:id="rId68"/>
    <p:sldId id="356" r:id="rId69"/>
    <p:sldId id="339" r:id="rId70"/>
    <p:sldId id="340" r:id="rId71"/>
    <p:sldId id="341" r:id="rId72"/>
    <p:sldId id="342" r:id="rId73"/>
    <p:sldId id="343" r:id="rId74"/>
    <p:sldId id="344" r:id="rId75"/>
    <p:sldId id="346" r:id="rId76"/>
    <p:sldId id="347" r:id="rId77"/>
    <p:sldId id="350" r:id="rId78"/>
    <p:sldId id="349" r:id="rId79"/>
    <p:sldId id="351" r:id="rId80"/>
    <p:sldId id="345" r:id="rId81"/>
    <p:sldId id="352" r:id="rId82"/>
    <p:sldId id="353" r:id="rId83"/>
    <p:sldId id="355" r:id="rId84"/>
    <p:sldId id="348" r:id="rId8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26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599" autoAdjust="0"/>
  </p:normalViewPr>
  <p:slideViewPr>
    <p:cSldViewPr>
      <p:cViewPr varScale="1">
        <p:scale>
          <a:sx n="90" d="100"/>
          <a:sy n="90" d="100"/>
        </p:scale>
        <p:origin x="117" y="63"/>
      </p:cViewPr>
      <p:guideLst>
        <p:guide pos="288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2" d="100"/>
          <a:sy n="52" d="100"/>
        </p:scale>
        <p:origin x="2664" y="3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3/2/2017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2:32:29.125"/>
    </inkml:context>
    <inkml:brush xml:id="br0">
      <inkml:brushProperty name="width" value="0.26667" units="cm"/>
      <inkml:brushProperty name="height" value="0.26667" units="cm"/>
      <inkml:brushProperty name="color" value="#774931"/>
      <inkml:brushProperty name="fitToCurve" value="1"/>
    </inkml:brush>
  </inkml:definitions>
  <inkml:traceGroup>
    <inkml:annotationXML>
      <emma:emma xmlns:emma="http://www.w3.org/2003/04/emma" version="1.0">
        <emma:interpretation id="{DC53FC11-5F38-4AC5-9B65-92E87CAE681A}" emma:medium="tactile" emma:mode="ink">
          <msink:context xmlns:msink="http://schemas.microsoft.com/ink/2010/main" type="inkDrawing" rotatedBoundingBox="14873,14031 24435,14086 24430,14998 14867,14943" semanticType="underline" shapeName="Other">
            <msink:sourceLink direction="with" ref="{D74B720A-0923-4A7D-B448-71B1A697E773}"/>
          </msink:context>
        </emma:interpretation>
      </emma:emma>
    </inkml:annotationXML>
    <inkml:trace contextRef="#ctx0" brushRef="#br0">-4 879 88 0,'-4'-4'35'0,"4"4"-18"0,0-4-13 16,0 4 10-16,0-4-4 16,0 1 0-16,4-5-4 15,0-7-1-15,5-3-3 16,-1-5 1-16,1 1 4 16,3-4 4-16,5-4 0 15,0 1 3-15,4 2-3 16,8 1-1-16,5-4-6 0,4 0-3 0,4 4 2 15,4 4-2-15,1 11 2 16,16 3 0-16,0 4 3 16,0 8-1-16,8 4 0 15,9-1-1-15,5-3 0 16,-1 0 0-16,13-16 0 16,-1-6 0-16,-11-5 0 15,3-7 2-15,-4-3 1 16,-4-9 1-16,0-6 2 15,-4-8-1-15,4 4 0 16,-4 0-3-16,-5 3 1 0,-8 8 0 16,-4 7 3-16,8 12 1 15,-3 7 1-15,-1 8-2 16,4 7 1-16,-4 7-6 16,9 8-3-16,-1 4-4 15,1 7 1-15,-5 4 1 16,13 3 2-16,-4-3-3 15,0-3 0-15,-5-5 1 16,13-3 0-16,-4-5 0 16,-4-3 2-16,-4-7-1 15,-1-4-1-15,9-4 1 16,-8 0-1-16,-1-3 0 16,1-1 2-16,8 2-3 15,0 6-2-15,-4 2 2 16,8 6 0-16,4 11 3 0,9 7 1 15,4 19-1-15,8 11 1 16,-3 7-2-16,20 1 2 16,0 15 0-16,9-8 1 15,-5-9-2-15,1-6-2 16,-1-11 1-16,-4-15-1 16,9-11-3-16,-9-15 0 15,5-12 2-15,-13-7 2 16,-13 0-2-16,-8-7 0 15,-9 3 1-15,0 12 0 16,-8 7 4-16,-4 3 5 0,-8 9-5 16,-5-1-2-16,8 8-1 15,-8-1 1-15,-8 5-1 16,4-5 2-16,-4 1-2 16,-1-8-1-16,5-3 1 15,0-4-1-15,-4-4-3 16,0-4 2-16,-5 0 1 15,9-3 0-15,4-1 0 16,0 1 2-16,-16-1-1 16,16 1 2-16,-4-1-4 15,0 4-2-15,0 4 2 16,12 0 2-16,-8 4-2 16,-4 0 0-16,13-4 1 15,-5-4 0-15,-4-3-3 16,0-5 0-16,0-25-5 0,1-4 0 15,7-15 2-15,-4-18 1 16,-8-1-2-16,-8 8 2 16,-9 11 7-16,-8 7 6 15,-1 12 0-15,-7 10 1 16,-5 9-3-16,8 7 1 16,5 7-9-16,-1 11 0 15,-3 12-2-15,4 7-1 16,3 23 8-16,1-4 5 15,4-8-4-15,5-7-2 16,16-15-17-16,-4-11-7 16,-5-23-3-16,18-15 3 0,-5-11 7 15,-8-3 7-15,-4 3 9 16,-9-4 7-16,-8 12 7 16,-8-3 3-16,-5 21-3 15,-4-7-1-15,-4 18-6 16,0 16 0-16,-5 3-5 15,1 8-2-15,-1 6-3 16,1 5-1-16,0 0-3 16,-1-4-1-16,-3-7-21 15,3-4-8-15,5-12-70 16,8-14-40 0,-8-11 69-16</inkml:trace>
  </inkml:traceGroup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2:32:20.733"/>
    </inkml:context>
    <inkml:brush xml:id="br0">
      <inkml:brushProperty name="width" value="0.26667" units="cm"/>
      <inkml:brushProperty name="height" value="0.26667" units="cm"/>
      <inkml:brushProperty name="color" value="#774931"/>
      <inkml:brushProperty name="fitToCurve" value="1"/>
    </inkml:brush>
  </inkml:definitions>
  <inkml:traceGroup>
    <inkml:annotationXML>
      <emma:emma xmlns:emma="http://www.w3.org/2003/04/emma" version="1.0">
        <emma:interpretation id="{9BD76BFF-88B2-46A1-BA33-1A8DA74B46F3}" emma:medium="tactile" emma:mode="ink">
          <msink:context xmlns:msink="http://schemas.microsoft.com/ink/2010/main" type="inkDrawing" rotatedBoundingBox="1053,14189 10635,14040 10653,15203 1072,15353" shapeName="Other"/>
        </emma:interpretation>
      </emma:emma>
    </inkml:annotationXML>
    <inkml:trace contextRef="#ctx0" brushRef="#br0">-7732 2237 48 0,'0'4'19'0,"0"-8"-10"0,0 4-2 0,0 0 7 15,0 0 1-15,0 0 1 16,0 0-6-16,0 0-2 16,0 0 2-16,4 0 1 15,0-4-3-15,4 1 0 16,1-5-1-16,-1 1 1 16,5-4-2-16,0-4 1 15,3-12-4-15,1-6-2 0,8 3 0 16,5-4 3-16,4 0 2 0,4-3-2 15,-1-4-1-15,5 0-1 16,17-12 1-16,-8 1-4 16,-1 3 0-16,5-3 1 15,0 3 0-15,-5-11 2 16,13 8 1-16,-4 0-1 16,0 11-2-16,-4 7 1 15,-4 8-1-15,3 7-5 16,5 8 1-16,-4 7 2 15,4 8 3-15,0 11 0 16,-5 11 2-16,10 4-2 16,-1 4-1-16,-4-5-2 0,0 5-1 15,-9-8 2-15,-4-3 2 16,1-8 0-16,-1-4-1 16,-8-4 3-16,0-7 0 15,0-7-1-15,-1-8-2 16,1-7 1-16,4-20-1 15,5-6 4-15,7-1 5 16,-3-3-7-16,-1 3-1 16,1 0-3-16,8-7 0 15,4 8 0-15,-4 7-2 16,8 7 7-16,1 8 3 16,12 3-8-16,8 12 0 0,-4 7-2 15,9 1 2-15,-5 3 1 16,5 11 3-16,-1 0 1 15,5 8 1-15,-9-4-7 16,-3 0-2-16,7 0 4 16,-8-4 2-16,1 0 1 15,-1-3-2-15,4 3-2 16,-4 0 1-16,-8 4 1 16,-4 0 0-16,3 4 2 15,1 3 1-15,0 4 3 16,0 23 1-16,-5 0 3 15,13 7 1-15,-8-4-8 16,-4 8-3-16,-1-8-1 16,5-3 2-16,-4-8 2 15,-5-4 1-15,-4-7-5 0,0-7 1 16,4-4 2-16,5-8 1 16,-9-4-4-16,-4-3 1 15,0-4 0-15,0-4 0 16,4 4 2-16,0-4 1 15,-4 4-1-15,0 0-2 16,0 0 1-16,12 0 1 16,-7 8-1-16,3-1 2 15,-8 5 0-15,4-1 1 16,4 0-5-16,1-3 1 16,3-1 0-16,-3-7 2 15,3-4-3-15,-4 1 0 0,1-5 1 16,-5-7 0-16,0 0 0 15,4-7 0-15,-3-8 2 16,-10 4 1-16,1 3-4 16,-5 8-1-16,1 0 1 15,-1 8 0-15,1 3 1 16,-1 4 2-16,-3 0-1 16,12 4-1-16,-5 11 1 15,-3 0 1-15,4 3 1 16,4-3 3-16,-1-3-5 15,6-5-3-15,-5-7-2 16,-5 0 3-16,14-11 0 16,-9-12 3-16,-1-7-1 15,-7-11 2-15,-5-4-4 0,-4-7 0 16,5-4 1-16,-1 11 0 16,-4 11 0-16,-8 12 0 15,-5 7 0-15,1 7 2 16,-1 8 3-16,5 12 2 15,-1 10-1-15,1 4 1 16,0 1-4-16,4-1-2 16,8-4-3-16,-4 4 1 15,0-11 1-15,0-7 2 16,-4-8-6-16,0-4 1 16,4-3 3-16,4-5 2 15,1-3 0-15,-5-11 1 16,0 7-2-16,0 5-1 0,0 2 1 15,-4 5-1-15,4 14 2 16,4-3 3-16,1 4-2 16,-5 3-2-16,0-4 0 15,-9 1-1-15,1-1-3 16,-9-3 0-16,9-4-7 16,-9-4-2-16,-4 0 2 15,4-14 4-15,-3 3 1 16,-6-11 3-16,1 3 1 15,-4 8 1-15,-5 0-5 16,1 4 1-16,-5 4-11 16,0-1-3-16,-4 4-35 15,4 1-44 1</inkml:trace>
  </inkml:traceGroup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2:19:12.171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005A945-8289-4732-883C-6EE03611EABD}" emma:medium="tactile" emma:mode="ink">
          <msink:context xmlns:msink="http://schemas.microsoft.com/ink/2010/main" type="inkDrawing"/>
        </emma:interpretation>
      </emma:emma>
    </inkml:annotationXML>
    <inkml:trace contextRef="#ctx0" brushRef="#br0">20-2 104 0,'-21'8'41'0,"21"-8"-22"0,0 0-22 0,0 0 8 16,0 0-4-16,8 0-1 16,1 0 9-16,-1 0 6 15,-8 0 10-15,0 0 7 16,0 0-4-16,5 0-2 15,-10 0-14-15,5 0-3 0,9 0 5 16,-1 0 1 0,1 0-3-16,3 3-2 0,5-3 0 15,4 0 1-15,0 4 3 16,4-4 2-16,5 0-5 16,3 4 1-16,-3-4-7 15,8 15-3-15,-4-11 3 16,-5 7 4-16,0-4-1 15,1-7 3-15,-9 8-4 16,4-5 1 0,-4 1-3-16,-8 0-5 15,-1-4 0-15,-3 0 0 16,-1 4 0-16,1-4-5 16,-9 0-1-1,0 0-2-15,8 0 5 16,-8 0 1-16,0 0-3 0,4-8 1 15,-4 8-5-15,0 0-1 16,0 0-9-16,0 4 0 16,-4-4-10-1,4 0-2-15,-4 4-3 0,0-12 1 16,0 4 2-16,-1 1 5 16,-3-5 7-16,4 8 5 15,-1-4-43 1,-3 1-21-16,4-8 39 15</inkml:trace>
  </inkml:traceGroup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2:21:51.736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 contextRef="#ctx0" brushRef="#br0">54 3 80 0,'0'0'33'0,"0"0"-18"0,0 0-9 0,0 0 11 15,0 0-5-15,0 0-2 16,5 0 1-16,-5 0 0 16,4 0 3-16,0 0 2 15,0 0-1-15,-4 0 1 16,0 0-8-16,0 0 1 0,0 0 4 15,0 0 2-15,0 0 0 16,0 0-3-16,0 0 0 16,0-4-5-16,0 4-2 0,0 0 2 15,0 0 2-15,0 0 2 16,0 0 1-16,0 0-4 16,0 0-3-1,0 0 0-15,0 0 1 0,0 0-3 16,0 0 0-16,0 0 1 15,0 0 0-15,0 0-2 16,0 0-2-16,0 0 1 16,0 0-1-16,9 0-3 15,-1 4 0-15,5 4 2 16,-1-1 2-16,5 4-2 16,0 8 0-16,4 3 1 15,0 5 2-15,4 6-1 16,5 5-1-16,-5 7 1 15,0-1 1-15,-4 5-3 16,-4 0 0-16,0-1-1 0,-4 1 0 16,-9 3 4-16,-4-3 1 15,-4 3-1 1,-5 1-2-16,-8-8 3 0,1 11 0 16,-5-4-1-16,0-3-2 15,-1-4 1-15,-3 3-1 16,0-7 0-16,0-3 0 15,-1-1 2-15,1 1 1 16,4-8-4-16,0 0-1 16,4-8 1-16,5 0 2 0,-1-3 0 15,0-4-1 1,5-4 1-16,0-3-1 16,3-1 0-16,1-3 0 0,0 4 0 15,0-5 0-15,0 1 0 16,4 0 0-16,0-4 0 15,0 0 0-15,0 0 0 16,0 0 0-16,0 0-3 16,0 0 2-16,0 0-37 15,4 0-16-15,13 7-57 16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2:23:25.985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3D2795A-C416-4321-B4EA-606453181465}" emma:medium="tactile" emma:mode="ink">
          <msink:context xmlns:msink="http://schemas.microsoft.com/ink/2010/main" type="writingRegion" rotatedBoundingBox="17380,15794 18041,15794 18041,16296 17380,16296"/>
        </emma:interpretation>
      </emma:emma>
    </inkml:annotationXML>
    <inkml:traceGroup>
      <inkml:annotationXML>
        <emma:emma xmlns:emma="http://www.w3.org/2003/04/emma" version="1.0">
          <emma:interpretation id="{2706B93A-4805-40EA-BEC7-2D0000CA8883}" emma:medium="tactile" emma:mode="ink">
            <msink:context xmlns:msink="http://schemas.microsoft.com/ink/2010/main" type="paragraph" rotatedBoundingBox="17380,15794 18041,15794 18041,16296 17380,1629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77488BE-00F1-46B1-A204-B5B822AB88E1}" emma:medium="tactile" emma:mode="ink">
              <msink:context xmlns:msink="http://schemas.microsoft.com/ink/2010/main" type="line" rotatedBoundingBox="17380,15794 18041,15794 18041,16296 17380,16296"/>
            </emma:interpretation>
          </emma:emma>
        </inkml:annotationXML>
        <inkml:traceGroup>
          <inkml:annotationXML>
            <emma:emma xmlns:emma="http://www.w3.org/2003/04/emma" version="1.0">
              <emma:interpretation id="{0D8F52A0-C96B-4E4E-A409-54F5B8B948A0}" emma:medium="tactile" emma:mode="ink">
                <msink:context xmlns:msink="http://schemas.microsoft.com/ink/2010/main" type="inkWord" rotatedBoundingBox="17380,15794 18041,15794 18041,16296 17380,16296"/>
              </emma:interpretation>
              <emma:one-of disjunction-type="recognition" id="oneOf0">
                <emma:interpretation id="interp0" emma:lang="en-IN" emma:confidence="0">
                  <emma:literal>u</emma:literal>
                </emma:interpretation>
                <emma:interpretation id="interp1" emma:lang="en-IN" emma:confidence="0">
                  <emma:literal>W</emma:literal>
                </emma:interpretation>
                <emma:interpretation id="interp2" emma:lang="en-IN" emma:confidence="0">
                  <emma:literal>w</emma:literal>
                </emma:interpretation>
                <emma:interpretation id="interp3" emma:lang="en-IN" emma:confidence="0">
                  <emma:literal>U</emma:literal>
                </emma:interpretation>
                <emma:interpretation id="interp4" emma:lang="en-IN" emma:confidence="0">
                  <emma:literal>d</emma:literal>
                </emma:interpretation>
              </emma:one-of>
            </emma:emma>
          </inkml:annotationXML>
          <inkml:trace contextRef="#ctx0" brushRef="#br0">17 427 72 0,'-4'-8'30'0,"4"8"-16"0,-13 0-6 16,13 0 13-16,0 0-8 15,5 0 0-15,-5 0-3 16,0 0-1-16,4 0-1 15,-4 0 0-15,0 0 0 16,0 0 2-16,8 0-3 16,-4 0 1-1,9 0 1-15,-5 0 2 0,5 0-3 16,-4 0 0-16,-1 0-7 0,5 0-1 16,-1 0 2-16,1 0 1 15,8 4-1-15,-4-4 1 16,4 4-4-16,4-4 0 15,0 0-1-15,0 0-2 16,1 4 5-16,-1-4 3 16,0 3-1-16,1 1-2 15,-1 0 0-15,0 0 1 0,0 3-3 16,1 1 0 0,-1-1 1-16,0-3 0 15,-4 3 0-15,0-3 2 0,-4 0 3 16,-4-1 2-16,-1 1-1 15,1 0-1-15,-5 0-1 16,1-4 0-16,-9 0 2 16,4 0 1-16,-4 0-1 15,0 0 1-15,0 0-4 16,0 0-2-16,0 0 2 16,4 0 0-16,-4 0-6 15,0 0 0-15,8 0 1 16,1 0 3-16,-1 0 0 15,-8 0-1-15,5 0 3 16,-1 0 0-16,0 0-1 0,0 0-2 16,-4-4 5-16,0 0 4 15,0 0-3 1,0-3-1-16,0-4 2 16,-4-4 2-16,0-4-2 0,0 0 1 15,-1-7-3-15,1-4 0 16,0-3-6-16,0-1 1 15,-1 0 0-15,1 1 2 16,0 3-3-16,0-4-2 16,0 0 2-16,4 4 2 15,0 4-2-15,0 7 0 16,0 5 1-16,0 2 0 16,0 1 0-16,0 4 0 0,0-1 0 15,0 4 0-15,0 8 0 16,0-4 0-1,0 0 0-15,0 0 0 16,0 0 0-16,4 8-3 16,0 7-26-1,4-8-13-15</inkml:trace>
        </inkml:traceGroup>
      </inkml:traceGroup>
    </inkml:traceGroup>
  </inkml:traceGroup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2:55:12.141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E96EF8F-81B4-436F-8FDA-2076FAB79491}" emma:medium="tactile" emma:mode="ink">
          <msink:context xmlns:msink="http://schemas.microsoft.com/ink/2010/main" type="inkDrawing" rotatedBoundingBox="6072,17495 18003,17505 18002,17595 6072,17586" semanticType="underline" shapeName="Other"/>
        </emma:interpretation>
      </emma:emma>
    </inkml:annotationXML>
    <inkml:trace contextRef="#ctx0" brushRef="#br0">0 86 241 0,'21'-3'24'0,"0"-1"-12"15,4 0 0-15,4-3 1 0,5 7-1 16,8-4 1-16,0 0-5 15,13 4 0-15,0 0 1 16,4 0 2-16,4 0-5 16,0-4-2-16,4-3 0 15,9 7 2-15,0-4-1 16,8 4 2-16,0 0-4 16,0 0-2-16,0-4 4 0,5 1 1 15,3-1 2-15,1 0 0 16,4 4-4-16,-5 4-3 15,-3-4 0 1,-1-4-1-16,0 0 0 0,5 1 2 16,0 3-3-16,3 3 0 15,-3 1 3-15,-5-4 1 16,5-4-1-16,-5 1-2 16,5-1-2-16,-5 4-1 15,9 0 4-15,-8 4 1 16,-5-4-3-16,4 0-1 15,-4-4 3-15,9 0 1 16,-5 4 0-16,9 0 1 0,-4 4-4 16,-5-4 0-1,5 0 1-15,-1-4 0 0,1 1 0 16,-1 3 0-16,9 0 0 16,-4 3 2-16,4-3-1 15,-4-3-1-15,4-1-2 16,0 0 1-16,8 4 1 15,-3 4 0-15,-5-4 0 16,0-4 2-16,4 0-3 16,0 4 0-16,9 0 1 15,-1 4 2-15,-7-4-3 16,-5 0 0-16,0 0 1 0,4 0 0 16,0 4-3-16,-4 0 2 15,-4-1 1 1,-4-3 2-16,-1 0-1 0,1 0-1 15,3 0 1-15,-3 0 1 16,0 4-1-16,-5-4-1 16,0 0-2-16,22 0 1 15,-5 0 1-15,-8 0 0 16,4 0-3-16,-9 4 0 16,-3 3 4-16,-9-3 1 15,4-4-3-15,-4 0 1 16,0 0 0-16,0 0 0 15,-4 0 0-15,4 4 0 0,-5-1-3 16,-3 1 2-16,-5-4 1 16,1-4 0-16,-1 1-5 15,0-1 1-15,5 4 2 16,-1 0 1-16,1 4-2 16,8-1 2-16,-9 1-1 15,-7 0 0-15,3-4 0 16,0-4-2-16,-4 0 3 15,5 1 0-15,-1 3 3 16,-4 0 1-16,9 3-1 16,-1 1-2-16,-8 0 1 15,5-4-1-15,-5-4-3 16,4 0 2-16,1 1 1 16,3 3 0-16,1 0 0 0,-1 0 0 15,1 3 0-15,-5 1 0 16,0 0-3-16,1-4 2 15,-5 0 1-15,-4-4 0 16,4 4 2-16,0 0 1 16,-4 0-1-16,-4 0-2 15,-5 4 1-15,5-4-1 16,-5 7 0-16,1-3 2 16,-1 0-3-16,5-4 0 15,0-4-1-15,-5 0-2 0,5-3 5 16,4 7 3-1,0-4-3-15,-4 4-1 16,8 4 2-16,-4-4 1 16,0 0-1-16,-5 0-2 0,-3 0 1 15,4 0 1-15,-5-4-3 16,-4 0 0-16,1 1 1 16,-5-1 2-16,-4 4-1 15,0 0-1-15,-5 0 1 16,-3 4 1-16,-5-1-1 15,-4 1-1-15,-4 0 1 16,0-4-1-16,-5 0 0 16,-3 7 0-16,-5-7 0 15,0 0 0-15,0 0 0 16,-4 0 0-16,0 0-25 16,0 0-10-16,0 0-75 15</inkml:trace>
  </inkml:traceGroup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2:55:17.297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-4-2 260 0,'4'0'96'0,"0"0"-52"0,-8 0-45 16,4 0 20-16,0 0-13 15,0 0-1-15,0 0-23 16,0 0-8-16,0 0-86 15,4 0-39-15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2:55:41.212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62C362B-F2AC-4E54-A7EB-93C8EE7AC709}" emma:medium="tactile" emma:mode="ink">
          <msink:context xmlns:msink="http://schemas.microsoft.com/ink/2010/main" type="inkDrawing" rotatedBoundingBox="12493,17204 14690,13137 14749,13169 12553,17236" semanticType="callout" shapeName="Other">
            <msink:sourceLink direction="with" ref="{CB0C4F2C-B455-4750-B25F-91B2E1EB8A95}"/>
            <msink:sourceLink direction="with" ref="{C7F120E7-2D66-4456-8E8B-0342842F479B}"/>
          </msink:context>
        </emma:interpretation>
      </emma:emma>
    </inkml:annotationXML>
    <inkml:trace contextRef="#ctx0" brushRef="#br0">2176 0 84 0,'0'0'33'0,"0"0"-18"0,0 0-13 16,0 0 9-16,0 0-1 16,0 0 4-16,0 0-1 15,0 0 0-15,0 0-3 0,0 0 1 16,0 0 0-16,0 0 1 16,0 4-6-1,0-4 0-15,-4 3 1 0,4 1-1 16,-4 0 1-16,4 0-2 0,-4-1 2 15,0 1-2-15,-1 0 0 16,1 3-1-16,0 1 0 16,0-1 0-16,0 1 0 15,-1-1-2-15,-3 1-2 16,0 3 5-16,-1 8 1 16,1 3-5-16,-5 4-2 15,0 4-3-15,1 0 3 0,-1-4 2 16,1 1 2-16,-5 2-4 15,4 9 1 1,-4-1 0-16,0 1 2 0,1-1-1 16,-1 1-1-16,0-1-2 15,0 4 1-15,0 0 1 16,-4 15 0-16,0-7 2 16,0 7 1-16,-4-7-4 15,-5-1 1-15,-3 1-2 16,3 3 0-16,1-7 2 15,-1-4 0-15,1 4 0 16,-5 4 0-16,5 0 0 16,-1 3 2-16,1 4-1 15,4-4 2-15,-1 1-4 0,1-1 0 16,0-3 1-16,0 7 0 16,-1-7 0-1,1-1 0-15,0 5 0 16,0-1 0-16,-1 0 0 0,1 1 2 15,4 3-3 1,-4-4 0-16,-5-3 1 0,-3 0 0 16,3-5 0-16,-3 5 2 15,7 0-3-15,1-8 0 16,0-4 3-16,-1 1 3 16,1-1-4-16,0 0-1 15,4 1-2-15,0-4 0 16,0-1 2-16,0-3 0 15,4 4 0-15,0-1 2 16,5 1-1-16,-1-8 2 16,-4 1-4-16,4-1-2 15,1-4 2-15,-1 1 0 0,-4-1 3 16,5 0 1-16,-1 1-4 16,5-4 1-16,-1-1-2 15,-3 5 0-15,-1-4 2 16,5 7 2-16,-1-4-1 15,-3 1 2-15,-1-1-4 16,0-3-2-16,1 3 2 16,3 1 2-16,-3-5-2 15,-1 5 0-15,0-1 3 16,5 1 1-16,0-1-1 16,-1 1-2-16,-4 10-2 15,5-3 1-15,-9 4 1 16,0-4 0-16,5 0-3 0,-9-4 2 15,4-4 1-15,0 1 2 16,0-5-3-16,5 5 0 16,-5-4 3-16,4-1 1 15,1 9-1-15,-5-5-2 16,4 4-2-16,0-3-1 16,1-1 2-16,-5 1 2 15,4-5 0-15,1 5-1 16,-1-1-2-16,0-3 1 15,1 3 1-15,-1-3 0 0,1 0 2 16,3-1 1-16,1-3-4 16,-1 0-1-16,1 0 3 15,4 0 1 1,-1-4-5-16,1 12-5 16,-4-4 2-16,-1 3-1 15,1-3 1-15,4-4-1 16,0-4 2-16,-1 0 3 15,1 0 1-15,0 1 1 16,4-5 0-16,0-7 0 16,0 0 2-16,-8 8-1 15,-1-1-1-15,1-3 1 16,8-4-1-16,-4 7 2 0,4-3 1 16,-5 0-1-1,5-4-2-15,0 4 3 16,0-4 0-16,0 3-6 15,0-3-2-15,-4 4-9 0,4-4-4 16,0 0-45 0,9 0-35-16,3-4 38 15</inkml:trace>
  </inkml:traceGroup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2:55:42.985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771C3B8-5C38-49D3-81E4-40A6CE4516C8}" emma:medium="tactile" emma:mode="ink">
          <msink:context xmlns:msink="http://schemas.microsoft.com/ink/2010/main" type="writingRegion" rotatedBoundingBox="14222,14347 23367,13163 23544,14533 14400,15718"/>
        </emma:interpretation>
      </emma:emma>
    </inkml:annotationXML>
    <inkml:traceGroup>
      <inkml:annotationXML>
        <emma:emma xmlns:emma="http://www.w3.org/2003/04/emma" version="1.0">
          <emma:interpretation id="{CFD30C76-2872-4AF4-BA2B-E8FDFE6D1696}" emma:medium="tactile" emma:mode="ink">
            <msink:context xmlns:msink="http://schemas.microsoft.com/ink/2010/main" type="paragraph" rotatedBoundingBox="14222,14347 23367,13163 23544,14533 14400,1571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CCA7118-7E43-4BE1-8B63-782C8F2CE884}" emma:medium="tactile" emma:mode="ink">
              <msink:context xmlns:msink="http://schemas.microsoft.com/ink/2010/main" type="line" rotatedBoundingBox="14222,14347 23367,13163 23544,14533 14400,15718"/>
            </emma:interpretation>
          </emma:emma>
        </inkml:annotationXML>
        <inkml:traceGroup>
          <inkml:annotationXML>
            <emma:emma xmlns:emma="http://www.w3.org/2003/04/emma" version="1.0">
              <emma:interpretation id="{15B21104-0EDA-4EF5-8948-6F954AD0CF16}" emma:medium="tactile" emma:mode="ink">
                <msink:context xmlns:msink="http://schemas.microsoft.com/ink/2010/main" type="inkWord" rotatedBoundingBox="14273,14740 16183,14493 16309,15470 14400,15718"/>
              </emma:interpretation>
              <emma:one-of disjunction-type="recognition" id="oneOf0">
                <emma:interpretation id="interp0" emma:lang="en-IN" emma:confidence="0">
                  <emma:literal>R(t)</emma:literal>
                </emma:interpretation>
                <emma:interpretation id="interp1" emma:lang="en-IN" emma:confidence="0">
                  <emma:literal>Ret)</emma:literal>
                </emma:interpretation>
                <emma:interpretation id="interp2" emma:lang="en-IN" emma:confidence="0">
                  <emma:literal>Rit)</emma:literal>
                </emma:interpretation>
                <emma:interpretation id="interp3" emma:lang="en-IN" emma:confidence="0">
                  <emma:literal>Rlt)</emma:literal>
                </emma:interpretation>
                <emma:interpretation id="interp4" emma:lang="en-IN" emma:confidence="0">
                  <emma:literal>Rtt)</emma:literal>
                </emma:interpretation>
              </emma:one-of>
            </emma:emma>
          </inkml:annotationXML>
          <inkml:trace contextRef="#ctx0" brushRef="#br0">50 7 144 0,'-4'-4'55'0,"0"0"-30"0,4 8-10 0,0-4 18 15,0 0-12-15,0 0-2 16,0 0-11-16,0 0-3 16,0 7 3-16,0 5 3 15,0 3 0-15,-4 7 1 0,0 12-6 16,-1-1-2 0,1 9 0-16,0 6 2 0,0 1-3 15,0 7 0-15,-1-4-1 16,1-7-2-16,4-4 1 15,-4-3 1-15,4-12-1 16,0-4 2-16,0-7-2 16,0-3-1-16,0-12-30 15,4-8-13-15,0-11-60 16</inkml:trace>
          <inkml:trace contextRef="#ctx0" brushRef="#br0" timeOffset="495.9032">67 63 96 0,'-8'-8'38'0,"-1"-3"-20"0,9 7 3 0,0 1 17 15,0-5-9-15,5 1-2 16,3-1-10-16,0 1 0 15,13-1-10-15,1 1 7 0,7-1 3 16,5 4-1-16,4 4 3 16,4 8-10-16,-4-1-3 15,-5 5-4-15,5 6-2 0,-8 5 1 16,-18 7-1-16,-8-8-9 16,-12 1-2-16,-9-5-10 15,-17 1-4-15,1-4 5 16,-5 0 1-16,-8-4 12 15,4-3 3-15,4-1 6 16,8-3 1-16,9 0 10 16,4-1 3-16,9 1-1 15,8 4 1-15,12-1-3 16,10 4 0-16,7 4-7 16,5 8-2-16,4 3-2 15,-1 0-2-15,-3 19 1 16,0-8-1-16,-5-3 2 15,5 3 1-15,-13-7-4 16,-4-3-1-16,0-9 1 0,-5-3 2 16,-3-4-33-16,-1 1-13 15,-4-9-51 1</inkml:trace>
          <inkml:trace contextRef="#ctx0" brushRef="#br0" timeOffset="783.1481">1014-38 164 0,'-4'-11'63'0,"0"11"-34"0,0 0-23 0,-5 0 17 0,-3 3-3 16,-5 5 0-16,-4 10-4 15,0 12 0-15,-5 12-9 16,-3 2 2-16,-1 13 2 0,1 2-4 16,8 9 1-16,4-1-7 15,9-3-1-15,3-1 0 16,10-14 0-16,7 0-3 16,9-8 0-16,5-11-45 15,3-19-20-15</inkml:trace>
          <inkml:trace contextRef="#ctx0" brushRef="#br0" timeOffset="1425.1389">1119 317 212 0,'-16'0'79'0,"20"0"-42"0,17 4-23 16,-9-4 20-16,5 4-15 0,13-1-3 15,8-3-12-15,8 0-3 16,0-3-1-16,5-1-22 0,3-4-8 15,1 1-78 1</inkml:trace>
          <inkml:trace contextRef="#ctx0" brushRef="#br0" timeOffset="1421.1344">1275 10 184 0,'4'-11'71'0,"-4"7"-38"0,0 8-30 0,0-4 17 16,0 4-8-16,5 7 1 16,-1 4-6-16,-4 8 1 15,0 3-5-15,-4 4 5 0,-1 3 2 16,1 5-3-16,-4 7-2 0,-1 0 0 16,1 11 1-16,-1-4 3 15,5-7 2-15,0-4-1 16,4-4-1-16,4-7-5 15,9-7-1-15,4-4-1 16,4-8 1-16,8-7-18 16,5-8-4-16,0-4-51 15,-1-10-19-15,1-12-5 16</inkml:trace>
          <inkml:trace contextRef="#ctx0" brushRef="#br0" timeOffset="1561.9618">1587-79 168 0,'21'-8'63'0,"4"8"-34"0,13 8-12 16,-17-1 20-16,12 8-2 15,5 11 2-15,0 19-14 16,0 8-4-16,-4 18-11 16,-9 26 6-16,-12 4 3 0,-9 7-9 15,-13-3-2-15,-20-15-88 16,-22-15-39-16,1-23 12 15</inkml:trace>
        </inkml:traceGroup>
        <inkml:traceGroup>
          <inkml:annotationXML>
            <emma:emma xmlns:emma="http://www.w3.org/2003/04/emma" version="1.0">
              <emma:interpretation id="{AEE6E6F8-F3BF-452D-ACA9-BCD3F86C72B9}" emma:medium="tactile" emma:mode="ink">
                <msink:context xmlns:msink="http://schemas.microsoft.com/ink/2010/main" type="inkWord" rotatedBoundingBox="19080,13718 23367,13163 23526,14391 19239,14946"/>
              </emma:interpretation>
              <emma:one-of disjunction-type="recognition" id="oneOf1">
                <emma:interpretation id="interp5" emma:lang="en-IN" emma:confidence="0">
                  <emma:literal>motion</emma:literal>
                </emma:interpretation>
                <emma:interpretation id="interp6" emma:lang="en-IN" emma:confidence="0">
                  <emma:literal>motions</emma:literal>
                </emma:interpretation>
                <emma:interpretation id="interp7" emma:lang="en-IN" emma:confidence="0">
                  <emma:literal>Motion</emma:literal>
                </emma:interpretation>
                <emma:interpretation id="interp8" emma:lang="en-IN" emma:confidence="0">
                  <emma:literal>notion</emma:literal>
                </emma:interpretation>
                <emma:interpretation id="interp9" emma:lang="en-IN" emma:confidence="0">
                  <emma:literal>Motions</emma:literal>
                </emma:interpretation>
              </emma:one-of>
            </emma:emma>
          </inkml:annotationXML>
          <inkml:trace contextRef="#ctx0" brushRef="#br0" timeOffset="8301.5181">4760-985 164 0,'4'-15'63'0,"-4"12"-34"0,4-5-10 16,-4 8 21-16,0-4-18 15,5 4-5-15,-1 0-8 16,0 0-1-16,0 8-5 0,0 3-2 0,1 11 0 16,-1 8 1-1,4 23 1-15,-4 3-1 16,1 8 1-16,-5 3-2 0,0-7-1 15,0-8 1-15,0-3-1 16,-5-8 4-16,5-7 2 16,0-12-5-16,0-7 0 15,0-8 10-15,0-7 5 16,5-3-4-16,3-12-2 16,5-15-1-16,-1-4-1 15,9-3 0-15,0-1 2 16,13-3-3-16,0 0-2 15,-1 7-5-15,1 8 0 0,-4 11 0 16,-1 8 2-16,1 14-3 16,-5 4-2-16,-8 4-1 15,-1 4 3-15,-3 4 0 16,0-1 3-16,-5 0-1 16,1-3-1-16,-5 4 1 15,0-5 1-15,0-10 1 16,0-5 1-16,1 1 4 15,3-8 3-15,0-3-4 16,5-8-2-16,0-4-7 16,3-3-1-16,10-1 3 15,3-14 4-15,9 0-1 0,4 3-2 16,4 4 0 0,1 4-1-16,-1 7 0 15,-4 4 0-15,-8 8-5 0,-9 10 1 16,-4 24 2-16,-4-1 1 15,-4 4 3-15,-5 7 1 16,-4 1 1-16,0 10 0 16,-4-7 0-16,0-3 0 15,-4-5 0-15,0-3 0 16,4-3-2-16,0-5-2 16,0-7-15-16,4 0-5 15,5-8-34-15,-1-7-15 16,9-3-59-1</inkml:trace>
          <inkml:trace contextRef="#ctx0" brushRef="#br0" timeOffset="8650.5697">6229-693 236 0,'12'-19'90'0,"-12"-7"-48"0,5 7-23 15,-5 5 29-15,0-1-15 16,-5 3-4-16,1 1-14 15,0 4-7-15,-4 3-5 16,-5 8-5-16,-8 18 1 0,-4 8 1 16,-1 4 2-16,1 3 1 15,4 12 1-15,4-4-2 16,9-4-2-16,12-8 1 0,9 1 1 16,8-8-1-16,8-7 2 15,5-8-2-15,8-7 2 16,4-8-9-16,-4-18-1 15,-8-4-12-15,-5-8-5 16,-12-7-1-16,-8-4 3 16,-9 7 1-16,-9 9 3 15,-16-5 3-15,0 19 2 16,0 4-21-16,4 11-10 0,8 0-48 31</inkml:trace>
          <inkml:trace contextRef="#ctx0" brushRef="#br0" timeOffset="9175.2298">6637-835 248 0,'-13'-4'93'0,"13"4"-50"0,9 4-35 15,-1-4 24-15,18 0-14 16,16 0-2-16,17 0-20 16,8 0-8-16,4-4 6 15,14-3-48-15,3-1-18 0,-4 4-32 16</inkml:trace>
          <inkml:trace contextRef="#ctx0" brushRef="#br0" timeOffset="8962.8542">7045-1119 200 0,'5'-27'77'0,"-1"20"-42"0,-4 7-23 15,0 0 21-15,0 0-15 16,0 0-2-16,0 7-6 15,0 8-1-15,0 4-5 16,-4 7 2-16,-1 12 0 0,-3 7 2 16,-1 14 0-16,-12 9 2 0,5 3 1 15,3 4-1 1,-8-4 1-16,4-8-4 16,4-7-2-16,5-3-2 15,4-8-3-15,8-4 3 0,13-11 0 16,4-8-1-16,8-11 1 15,5-11-42-15,12-11-16 16,1-4-73 0</inkml:trace>
          <inkml:trace contextRef="#ctx0" brushRef="#br0" timeOffset="9399.3412">7512-850 200 0,'-12'0'74'0,"12"0"-40"0,0 0-22 0,0 0 21 15,0 4-6-15,0-1 6 16,0 35-14-1,0-1-11-15,-4 1 0 0,-1-1 1 16,-3 12-5-16,0-4 0 16,-1-8-2-16,1-3 1 15,4-4-11-15,-1-8-2 16,5-3-41-16,0-8-17 16,9-4-42-1</inkml:trace>
          <inkml:trace contextRef="#ctx0" brushRef="#br0" timeOffset="9563.3751">7736-1018 288 0,'-13'-15'107'0,"9"15"-58"0,-1-4-55 16,5 4 19-16,0 0-21 15,0 0-5-15,0 4-42 16,0 3-18-16,5 1-29 15,3 7-12-15</inkml:trace>
          <inkml:trace contextRef="#ctx0" brushRef="#br0" timeOffset="9959.9594">8018-798 216 0,'4'-22'82'0,"-4"18"-44"0,0-3-22 15,0 7 22-15,-4-4-16 0,-5 4-4 16,-4 15-9-16,-3 4-4 16,-1 7-2-16,-4 4 2 0,0 7 1 15,0 8-2-15,0 0-1 16,8-4 3-16,5-4 1 16,8-3-3-16,8-4-3 15,5-8 2-15,8-7 0 16,8-7 1-16,5-4 2 15,-1-8-3-15,1-11-2 0,-4-11-5 16,-5-4 0-16,-8-4 2 16,-9-3 3-16,-12-8-2 15,-9 0 0-15,-12 8-1 16,-4 7 0-16,-1 7-3 16,-4 8 1-16,1 15-9 15,8 8-2-15,3-1-25 16,6 1-12-16,16-1-60 15</inkml:trace>
          <inkml:trace contextRef="#ctx0" brushRef="#br0" timeOffset="10404.9954">8434-839 272 0,'0'-7'104'0,"0"-1"-56"0,9 1-41 0,-9 7 26 15,4-4-19-15,0 4-5 16,4 4-5-16,1 11-4 16,-1 18 1-16,1 1-1 0,-5 7 2 15,-4 12 1-15,-4-1 1 16,-5-3-2-16,5-5-2 16,0-2 1-16,0-5-1 15,-1-7 2-15,1-8 3 16,4-7 0-16,0-7 2 15,4-16-6-15,13 1-1 16,0-23 0-16,8-4 2 0,9-3-3 16,4-4 0-16,4-8 3 15,0 0 1-15,-4 12-4 16,-9 7-1-16,9 15 1 16,-12 15 2-16,-5 4-2 15,-9 15 0-15,-8 7 7 16,1 11 4-16,-5 4 3 15,4 0 5-15,0 1 1 16,-4 3 3-16,17-1-10 16,4-2-4-16,8-9-3 15,1-10 1-15,8-12-12 16,8-15-5-16,0-15-79 16,5 1-33-16,-13-35-23 15</inkml:trace>
        </inkml:traceGroup>
      </inkml:traceGroup>
    </inkml:traceGroup>
  </inkml:traceGroup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2:56:45.723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B4D19CE-F915-4365-ADCD-A57D8B4312B9}" emma:medium="tactile" emma:mode="ink">
          <msink:context xmlns:msink="http://schemas.microsoft.com/ink/2010/main" type="writingRegion" rotatedBoundingBox="13953,13061 14119,17826 11539,17916 11373,13151"/>
        </emma:interpretation>
      </emma:emma>
    </inkml:annotationXML>
    <inkml:traceGroup>
      <inkml:annotationXML>
        <emma:emma xmlns:emma="http://www.w3.org/2003/04/emma" version="1.0">
          <emma:interpretation id="{168A7453-8071-457C-AB92-0C026671C024}" emma:medium="tactile" emma:mode="ink">
            <msink:context xmlns:msink="http://schemas.microsoft.com/ink/2010/main" type="paragraph" rotatedBoundingBox="14050,14119 12662,14376 12491,13450 13878,1319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A806B9F-5A32-45FB-B4C7-EAE68E360F30}" emma:medium="tactile" emma:mode="ink">
              <msink:context xmlns:msink="http://schemas.microsoft.com/ink/2010/main" type="line" rotatedBoundingBox="14050,14119 12662,14376 12491,13450 13878,13193"/>
            </emma:interpretation>
          </emma:emma>
        </inkml:annotationXML>
        <inkml:traceGroup>
          <inkml:annotationXML>
            <emma:emma xmlns:emma="http://www.w3.org/2003/04/emma" version="1.0">
              <emma:interpretation id="{82F7710E-C6D1-48C1-A9CD-211906F89FCB}" emma:medium="tactile" emma:mode="ink">
                <msink:context xmlns:msink="http://schemas.microsoft.com/ink/2010/main" type="inkWord" rotatedBoundingBox="12491,13450 13878,13193 14050,14119 12662,14376"/>
              </emma:interpretation>
              <emma:one-of disjunction-type="recognition" id="oneOf0">
                <emma:interpretation id="interp0" emma:lang="en-IN" emma:confidence="0">
                  <emma:literal>%</emma:literal>
                </emma:interpretation>
                <emma:interpretation id="interp1" emma:lang="en-IN" emma:confidence="0">
                  <emma:literal>€</emma:literal>
                </emma:interpretation>
                <emma:interpretation id="interp2" emma:lang="en-IN" emma:confidence="0">
                  <emma:literal>&amp;</emma:literal>
                </emma:interpretation>
                <emma:interpretation id="interp3" emma:lang="en-IN" emma:confidence="0">
                  <emma:literal>E</emma:literal>
                </emma:interpretation>
                <emma:interpretation id="interp4" emma:lang="en-IN" emma:confidence="0">
                  <emma:literal>o</emma:literal>
                </emma:interpretation>
              </emma:one-of>
            </emma:emma>
          </inkml:annotationXML>
          <inkml:trace contextRef="#ctx0" brushRef="#br0">4543 438 92 0,'5'-4'35'0,"-10"4"-18"0,5 0 0 0,0 0 14 16,0 0-3-16,0 0-2 15,0 0-1 1,0 0 1-16,0 0-14 0,0 0 0 16,0 0 1-16,0 0-1 0,0 0 3 15,0 0-4-15,0 0 1 16,0 0-3-16,-5 0 2 16,5 4-6-16,0 0-3 15,-4-1-1-15,4 1-1 0,0 3 0 16,0 8 2-16,-7-3-1 15,7 6-1 1,-4 1 1-16,-1-4-1 0,5 4 2 16,-5-1 3-16,-1 5-4 15,1 3-3-15,5 4 3 16,0 0 3-16,-5 7-1 16,5 5-2-16,0-1-3 15,0-4 1-15,0-3 1 16,0-4 2-16,0-4 1 15,5-4 1-15,0 1-5 16,1-5-1-16,-1 1 1 16,0-4 2-16,-1 0 0 15,7-4 2-15,-1 1-2 16,1-5 2-16,-1-3-2 16,6 0-1-16,-1-4 1 0,5 0 1 15,1 0-1-15,0 0 2 16,0-4-4-16,-2 0 0 15,2-3 1 1,0-1 2-16,4-3-1 0,1 0-1 16,5-4 1-16,-6-4-1 15,7-7 0-15,-6 3 2 16,-1-7-3-16,-4 0 0 16,5-3 1-16,-5-1 2 15,-2-3-3-15,-3 3 0 16,0 0 1-16,-1 4 0 15,1-7 0-15,-7 0 0 16,2 3 0-16,-1 0 0 0,-5 4 0 16,1 0 2-16,-1 4-1 15,-5 4 2-15,0-1-4 16,0 5-2-16,-5 3-1 16,-1 0 3-16,1 3 0 15,-5 5 1-15,-1 0-5 16,-3 3 1-16,3 4 2 15,-4 4 1-15,4 3 1 16,1 0 0-16,-1 5-3 16,1-1 0-16,1 0 2 15,3 0 2-15,6 1-2 16,6-1 0-16,-1 0 1 16,4-3 0-16,12-1 0 0,0-3 2 15,0-4-1-15,4-4 2 16,1 0-2-1,0-3-1-15,-1 3 1 16,-4-3-1-16,-6 3 0 0,1 0 0 16,-6 0 0-16,1 1 2 15,-2 3-3-15,-4 0-2 16,1 0 2-16,-1-4 0 16,0 4 1-16,-5 0 0 15,0 0 0-15,0 0 0 16,5 0 0-16,-5 0 0 0,5 4 0 15,-5-4 2 1,0 0-14-16,0 0-7 0,6 0-23 16,-6 0-11-1,5 0-45 1</inkml:trace>
          <inkml:trace contextRef="#ctx0" brushRef="#br0" timeOffset="10703.7163">5315 700 48 0,'0'0'19'0,"0"0"-10"0,0 0-2 0,0 0 9 16,0 0 3-16,0 0 1 15,0 0 2-15,0 0 1 16,0 3-1-16,0-3-2 15,0 0-6-15,0 4-1 16,0 0-4-16,0-4 0 0,0 4-5 16,0-4 2-16,0 3 3 15,0-3-1-15,0 4 3 0,0 0 0 16,5-4 1-16,1 0 0 16,3 0 0-16,2 0-2 15,4 0 1-15,6 0-2 16,5-4 2-16,4 0-2 15,7 1 2-15,-2-1-8 16,17 0-2-16,-1 0 5 16,0 1 4-16,7-1-3 15,-12-4 1-15,-5 1-5 0,5-1-2 16,-4 1 0 0,-7 0-1-16,2 3 2 15,-7 0 1-15,-4 0-1 16,0 1 1-16,-1-1-2 15,-4 0-1-15,-5 4 1 0,-1 0-1 16,-4 0-3-16,-2 0 2 16,1 0 1-16,-4 0 2 15,-1 0-1-15,0 0-1 16,0 0-2-16,1 0 1 16,-6 0 1-16,0 0 2 15,0 0-3-15,0 4 0 16,0 0-41-16,0-4-19 15</inkml:trace>
          <inkml:trace contextRef="#ctx0" brushRef="#br0" timeOffset="1213.3282">5845 153 92 0,'0'-3'35'0,"0"3"-18"0,0-4-7 15,0 4 12-15,0 0-6 16,0 0-1-16,0 0-3 15,0 0 0-15,0 0 2 16,0 0 2-16,0 0-9 16,0 0 2-16,-5 0 4 0,5 4-3 0,-6-1 2 15,1 1-7-15,0 4-1 16,1 10 4-16,-1-3 3 16,-1 4-4-16,1 4 1 15,0 3-5-15,-6 0 0 16,1 0 3-1,0 4 1-15,-11 7-1 0,5 1 1 16,-9-1-2-16,4-3 0 0,0 3-3 16,2 1 1-16,-2 3-2 15,0-4-1 1,5 1-2-16,2 3-1 16,-2 0 8-16,6-4 4 0,-1 1-2 15,1-8-2-15,5 0-2 16,-1-8-3-16,1-3 1 15,0 3 1-15,0-3-3 16,5-4 0-16,0 0 1 16,0-4 0-16,0 0 2 15,0 1 3-15,0-5-2 16,5 1-2-16,0-1 0 16,0 8 1-16,1-4-1 15,4 0 2-15,0-3-4 16,1-1 0-16,3 1 1 15,7-4 2-15,5-1-1 16,0-6-1-16,-1-5-2 16,2 1-1-16,9-5-31 0,-6 1-13 15,1-4-64 1</inkml:trace>
        </inkml:traceGroup>
      </inkml:traceGroup>
    </inkml:traceGroup>
    <inkml:traceGroup>
      <inkml:annotationXML>
        <emma:emma xmlns:emma="http://www.w3.org/2003/04/emma" version="1.0">
          <emma:interpretation id="{E77AEB5B-048A-48C3-9E3C-E5F30132BA6E}" emma:medium="tactile" emma:mode="ink">
            <msink:context xmlns:msink="http://schemas.microsoft.com/ink/2010/main" type="paragraph" rotatedBoundingBox="12488,13112 12654,17877 11539,17916 11373,1315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41D5294-3250-4390-B61F-5433BD4A83D5}" emma:medium="tactile" emma:mode="ink">
              <msink:context xmlns:msink="http://schemas.microsoft.com/ink/2010/main" type="line" rotatedBoundingBox="12488,13112 12654,17877 11539,17916 11373,13151"/>
            </emma:interpretation>
          </emma:emma>
        </inkml:annotationXML>
        <inkml:traceGroup>
          <inkml:annotationXML>
            <emma:emma xmlns:emma="http://www.w3.org/2003/04/emma" version="1.0">
              <emma:interpretation id="{CB0C4F2C-B455-4750-B25F-91B2E1EB8A95}" emma:medium="tactile" emma:mode="ink">
                <msink:context xmlns:msink="http://schemas.microsoft.com/ink/2010/main" type="inkWord" rotatedBoundingBox="12488,13112 12654,17877 11539,17916 11373,13151">
                  <msink:destinationLink direction="with" ref="{962C362B-F2AC-4E54-A7EB-93C8EE7AC709}"/>
                </msink:context>
              </emma:interpretation>
              <emma:one-of disjunction-type="recognition" id="oneOf1">
                <emma:interpretation id="interp5" emma:lang="en-IN" emma:confidence="0">
                  <emma:literal>"-not-I*</emma:literal>
                </emma:interpretation>
                <emma:interpretation id="interp6" emma:lang="en-IN" emma:confidence="0">
                  <emma:literal>"-no-I*</emma:literal>
                </emma:interpretation>
                <emma:interpretation id="interp7" emma:lang="en-IN" emma:confidence="0">
                  <emma:literal>"-so-I*</emma:literal>
                </emma:interpretation>
                <emma:interpretation id="interp8" emma:lang="en-IN" emma:confidence="0">
                  <emma:literal>"off</emma:literal>
                </emma:interpretation>
                <emma:interpretation id="interp9" emma:lang="en-IN" emma:confidence="0">
                  <emma:literal>"-rot-I*</emma:literal>
                </emma:interpretation>
              </emma:one-of>
            </emma:emma>
          </inkml:annotationXML>
          <inkml:trace contextRef="#ctx0" brushRef="#br0" timeOffset="-79222.6074">3926 2419 116 0,'0'0'44'0,"0"0"-24"0,0 0-6 0,0 0 32 16,0 8-7 0,0-1-9-16,5 1-6 15,-5-1-14-15,0 1-2 0,5-1 2 16,1 1-6-16,-6 3 0 15,0 4-2-15,5 7-2 16,-5 4-2-16,0 4 1 16,0 0 1-16,0 4 2 0,0 3-1 15,0-3-1 1,0-4 1-16,0 0-1 16,0-8 4-16,0-3 2 15,0-4-2-15,0-4-1 0,0-3-1 16,0-1-2-1,0-3 1-15,0 0-1 0,0-4-5 16,0 0 1-16,0 0-16 16,0 4-4-16,0-1-15 15,0 1-3-15,0 0-26 16,0 0-24 0,0-1 35-16</inkml:trace>
          <inkml:trace contextRef="#ctx0" brushRef="#br0" timeOffset="-78534.6088">3977 3179 112 0,'0'0'44'0,"0"0"-24"0,0 0-13 0,0 0 15 15,0 0 4-15,0 0 5 16,0 0 0-16,0 4 1 15,0 3-17-15,0 1 2 0,0 3 1 16,0 4-10-16,0 0-4 16,0 7-1-16,0-3 0 15,0 15-1-15,0-4-2 16,0 0 1-16,0-8 1 0,0 8-3 16,0-11 0-16,0-4 1 15,0 0 2-15,0-4-1 16,0-4-1-16,0 1 1 15,0-1 1-15,0-3-6 16,-5 0 1-16,5-4-17 16,0 7-6-16,0-3-12 15,0 0-3-15,0 0-16 16,-4-4-35 0,-3 7 24-16</inkml:trace>
          <inkml:trace contextRef="#ctx0" brushRef="#br0" timeOffset="-78510.6532">3942 3774 100 0,'5'8'38'0,"-5"-5"-20"0,5 5 3 0,-5-8 17 16,0 11 6-16,0-3 3 16,0 10-8-16,0-3-1 15,0 4-22-15,5 4-9 0,-5 3-3 16,0 11-1-16,0 1 1 0,0-5-2 16,0-3-2-16,0 0 1 15,0-7 1 1,0-8 1-16,-5 0 1 0,0-8-22 15,0-3-8-15,5-4-62 16,0-11-52 0,-6-1 49-16</inkml:trace>
          <inkml:trace contextRef="#ctx0" brushRef="#br0" timeOffset="-84910.8677">3504 4276 255 0,'0'0'22'0,"0"7"-12"16,5 1 3-16,-5 7 2 0,0 0-5 15,0 0-3-15,0 7-4 16,5 4 0-16,-5 4-2 16,5 0-1-16,1 8 3 15,-1-5 2-15,0 5-4 16,0-4-3-16,0-8 1 16,1-4 0-16,-6-3 1 15,5-4 2-15,-5-4 1 16,0-18 3-16,0-8-1 15,0-4-3-15,0-4 2 16,0-6-1-16,0-5 3 16,0-4-5-1,0-10-1-15,0-1 0 0,0-3 2 16,0 7-3-16,5 4 0 16,-1-1 7-16,3 5 4 15,-7 3-1-15,0 4 0 16,0 8-1-16,0 3 0 15,0 4-2-15,0 0-1 16,0 0-3-16,0 8-2 16,4 3 1-16,-4 0-1 0,5 1-3 15,0 3 2 1,-5 7 3 0,0-7-3-16,0 4 0 15,0-1 3-15,0-3-3 16,0 4-2-16,0-8 4 15,0 8 3-15,0-4-3 16,0 0-1-16,0 0 0 16,0 8 2-16,5-8-3 15,-5 7 0-15,0-3 1 16,6-4 0-16,-1 0 2 16,5 0 3-16,6 7 0 15,5-7 2-15,9-7-6 16,12 7-1-16,3 0-2 15,7-11 0-15,5 3 4 16,4 4 1-16,-4 8-1 0,-1-4 1 16,-4 0-2-16,-1-4-1 15,-9 8 1 1,-7-4-1-16,-4 0 0 0,-4 0 0 16,-8 0 2-16,-3 0 3 15,0 8 4 1,-6-8-4-16,11 7-1 15,-7-3 0-15,-3-4 0 16,-1 0 0-16,1 0 0 0,-6 0 4 31,5-11-2-31,1 3-1 16,-6 8-2 0,-1 8-5-16,1-1 1 15,1-3 1-15,-1-4 0 16,0 7 2-1,0 1-3-15,0-4 0 0,1 11 1 16,-1 0 0-16,0 7-3 16,0 8 2-16,0 4-1 15,1-1 0-15,-1 5 2 16,0 3 2-16,-1 4-1 16,3-4-1-16,-3 12 1 15,1-5-1-15,0 1 2 16,0-8 1-16,1-4-1 15,-1-7-2-15,-5-3 1 16,0-1-1-16,0-7-3 0,0-1 2 16,0-7 5-16,0 4 5 15,0-3-5-15,0-9 0 16,0 1-2-16,0-4-2 16,0 0 1-16,0 0 1 15,0 0-1-15,0 0 2 16,0 0-2-16,0 0-1 15,-5-7-2-15,-6-1 1 16,1 4-1-16,-5 1 0 16,-6-1 4-16,-5-4 1 15,-9 8-4-15,-7-3 1 0,-14-5-2 16,-6 1 0-16,-11-1 2 16,-9-3 0-16,1 11 0 15,4 0 2 1,-2 0-1-16,8 8-1 0,4-5 1 15,11 1 1-15,3-4-1 16,13 0-1-16,10 0 5 16,-2 0 1-16,11 0 0 15,6 4-1-15,4-4-6 16,6 0-1-16,1 0-2 16,4 7 3-16,0-3 0 15,0-4 3-15,0 0-23 16,0 0-11-16,0 0-25 15,-5-11-12-15,0 3-58 16</inkml:trace>
          <inkml:trace contextRef="#ctx0" brushRef="#br0" timeOffset="-84446.0095">4034 4145 132 0,'0'4'52'0,"0"-4"-28"0,-5 7-11 16,5-7 19-16,0 0-12 15,-5 4-1-15,0 0-2 16,-1 3 1-16,-4 4-10 16,-6 4 0-16,1 15 2 0,-10-4 0 15,-7 4 4-15,-3 0-5 16,-1 4-3-16,4 3-1 15,-3 5-1-15,-2-5-2 16,2 0-2-16,-2 1 1 16,7-4-1-16,9-4 0 15,1-8 2-15,4-3-1 0,0-4 2 16,7-12-13-16,4 5-6 16,5-16-33-16,5-10-14 15,4-1-29 1</inkml:trace>
          <inkml:trace contextRef="#ctx0" brushRef="#br0" timeOffset="-83995.0581">4322 4253 112 0,'5'0'44'0,"-5"4"-24"0,5-8-19 16,-5 4 8-16,0 0-1 15,0 0 0-15,6 0 2 16,-1 0 1-16,0 0 1 16,-5 0 2-16,10 0-7 15,-10 0 5-15,0 0 3 0,0 4-1 16,0 0 2-16,0-4-7 15,0 7-1-15,-10 1 0 16,0 7 2-16,-1 0-1 0,-4 0 2 16,-5 3-2-1,-1 5 0-15,-5 11 1 16,-11-1 4-16,2 1-2 16,-2 7 1-16,2-3-3 0,4 3 1 15,6-8-4-15,-1-6-2 16,5-9-2-16,5 1-3 15,6-8 3-15,6-3 2 16,-3-8-22-16,7 0-10 16,0-11-45-16,7-16-18 15,-7 5-8 1</inkml:trace>
          <inkml:trace contextRef="#ctx0" brushRef="#br0" timeOffset="-86248.1795">3509 4261 112 0,'-5'0'44'0,"10"4"-24"0,-10-1-6 0,5-3 17 16</inkml:trace>
          <inkml:trace contextRef="#ctx0" brushRef="#br0" timeOffset="-80465.9494">3957 46 100 0,'0'0'38'0,"0"-4"-20"0,0 4-10 15,0 0 11-15,0 0-7 16,0 0 1-16,0 0 3 16,0 0 2-16,0 0-5 15,0 0 0-15,0 0-8 16,4 0 1-16,3 4 4 0,-7 0-4 16,0 3 2-16,4 4-1 15,-4 4 3-15,0 4-5 16,0 22-1-16,0 4-2 0,5-4 1 15,-5 0-2-15,0 1 2 16,0 3 2 0,0-1 4-16,0-6 0 0,0-8 2 15,0-4-2-15,0-4 0 16,5-3-3-16,-5-4-1 16,0-4 1-16,0 1 1 15,0-5-3-15,0 1-3 16,0-1 2-16,0-3 0 15,0 0-1-15,0-1-2 16,0-3 1-16,0 0 1 0,0 0-3 16,0 0 0-1,0 0-12-15,0 0-5 16,0 0-21-16,0 0-10 16,5 0-49-16</inkml:trace>
          <inkml:trace contextRef="#ctx0" brushRef="#br0" timeOffset="-80061.0396">3977 847 116 0,'0'22'44'0,"0"-37"-24"0,0 27-8 16,-5-9 22-16,1 9-8 15,4 3-6 1,-7 0-5-16,3 3-9 0,-1 1-2 0,0 0 0 16,5-1 0-16,-5 12 2 15,5-3-3-15,-6 6 0 16,1-3-1-16,0 0 1 15,0-4-2-15,-1-3-1 16,6-1 1-16,-5-3 1 16,5-4-1-16,-5 0-1 15,0-4 3-15,5-3 0 16,0-1-10-16,0-3-3 16,0 0-15-16,0-4-6 15,5 3-13-15,0-3-40 16,-5 4 10-16</inkml:trace>
          <inkml:trace contextRef="#ctx0" brushRef="#br0" timeOffset="-79670.6883">3972 1588 124 0,'0'4'46'0,"-4"-4"-24"0,4 4-4 15,0-4 20-15,0 0-12 0,0 3-3 16,0 1-11-16,4 0-3 16,-4 7-5-16,0 4 4 0,0 0 2 15,0 7-3-15,0 1 1 16,0 7-5-16,0-4 0 15,0-3-1-15,0-1-2 16,0 0 1-16,0 1-1 16,0-4 2-16,0-1 3 0,0-3-4 15,0 0-3 1,0-4 1-16,0 1 0 16,0-5 1-16,0 1 0 0,0-5-16 15,0 1-6-15,0 0-22 16,0 0-8-16,0-4-25 15</inkml:trace>
        </inkml:traceGroup>
      </inkml:traceGroup>
    </inkml:traceGroup>
  </inkml:traceGroup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2:56:05.023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ECEEA39-9C49-4A47-9A65-5860BB992538}" emma:medium="tactile" emma:mode="ink">
          <msink:context xmlns:msink="http://schemas.microsoft.com/ink/2010/main" type="writingRegion" rotatedBoundingBox="6685,15898 11698,16075 11642,17666 6629,17490"/>
        </emma:interpretation>
      </emma:emma>
    </inkml:annotationXML>
    <inkml:traceGroup>
      <inkml:annotationXML>
        <emma:emma xmlns:emma="http://www.w3.org/2003/04/emma" version="1.0">
          <emma:interpretation id="{2A605038-2B75-420B-B860-65886656360A}" emma:medium="tactile" emma:mode="ink">
            <msink:context xmlns:msink="http://schemas.microsoft.com/ink/2010/main" type="paragraph" rotatedBoundingBox="6685,15898 11698,16075 11642,17666 6629,1749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2C8191A-3914-4212-8C28-86353009D980}" emma:medium="tactile" emma:mode="ink">
              <msink:context xmlns:msink="http://schemas.microsoft.com/ink/2010/main" type="line" rotatedBoundingBox="6685,15898 11698,16075 11642,17666 6629,17490"/>
            </emma:interpretation>
          </emma:emma>
        </inkml:annotationXML>
        <inkml:traceGroup>
          <inkml:annotationXML>
            <emma:emma xmlns:emma="http://www.w3.org/2003/04/emma" version="1.0">
              <emma:interpretation id="{CDDFDDAE-84D8-402B-AAF0-A4BE4F4AD2DE}" emma:medium="tactile" emma:mode="ink">
                <msink:context xmlns:msink="http://schemas.microsoft.com/ink/2010/main" type="inkWord" rotatedBoundingBox="6685,15898 10165,16021 10109,17612 6629,17490"/>
              </emma:interpretation>
              <emma:one-of disjunction-type="recognition" id="oneOf0">
                <emma:interpretation id="interp0" emma:lang="en-IN" emma:confidence="0">
                  <emma:literal>Object</emma:literal>
                </emma:interpretation>
                <emma:interpretation id="interp1" emma:lang="en-IN" emma:confidence="0">
                  <emma:literal>object</emma:literal>
                </emma:interpretation>
                <emma:interpretation id="interp2" emma:lang="en-IN" emma:confidence="0">
                  <emma:literal>Objects</emma:literal>
                </emma:interpretation>
                <emma:interpretation id="interp3" emma:lang="en-IN" emma:confidence="0">
                  <emma:literal>abject</emma:literal>
                </emma:interpretation>
                <emma:interpretation id="interp4" emma:lang="en-IN" emma:confidence="0">
                  <emma:literal>objects</emma:literal>
                </emma:interpretation>
              </emma:one-of>
            </emma:emma>
          </inkml:annotationXML>
          <inkml:trace contextRef="#ctx0" brushRef="#br0">535 88 88 0,'-8'-33'35'0,"3"25"-18"0,-16-11-2 0,13 12 15 16,0-4-3-16,-9 3 1 15,0 5-9-15,-4 3-1 0,0 3-11 16,-9 5 0-16,-3 7 0 0,-1 7 8 16,0 19 2-16,-16 4-2 15,8 15 1-15,0 15 2 16,4 11 1-16,0 4-6 15,8 3 0-15,9-3-10 16,9-8-2-16,8-7 1 16,8-7 3-16,8-12-2 15,14-11 0-15,3-12 1 16,9-14 2-16,8-15-3 16,5-16-2-16,16-6 0 15,-4-12-1-15,-4-19 0 0,-4-7 2 16,-5-23-1-16,-8-10 2 15,-8 3-2 1,-9 0-1-16,-8 7 1 16,-13 12-1-16,-4 14-3 0,-12 16 2 15,-5 14-4-15,-8 12 1 16,-9 15 0-16,0 7 2 16,5 4-43-16,8 8-17 15,0 7-48 1</inkml:trace>
          <inkml:trace contextRef="#ctx0" brushRef="#br0" timeOffset="542.2998">1116 21 168 0,'0'-7'66'0,"-17"10"-36"0,9 1-31 15,3 3 15-15,1 5-6 16,0 6 1-16,0 24-1 16,0-1 0-16,-5 11-4 15,5 12 4-15,-4 14 4 0,-1-3-8 16,1-4-2-16,-1-15 0 0,1 12 1 15,-1-20-1-15,1-7-2 16,0-11 3 0,-1-11 2-16,9-19 0 15,0-7-3-15,4-8 2 16,5-4-3-16,3 0-1 16,5-7 3-16,13 4 2 15,-1 3 0-15,5 4 2 16,0 15-4-16,-5 4-2 15,0 3-3-15,-3 8 1 16,-5 8 1-16,-9 3 0 16,-7 7 0-16,-10 5 2 15,-7-8 3-15,-18-4 4 16,-12-4 2-16,0-3 1 0,-4-4-6 16,0-4-2-16,8-3-2 15,4-5-2-15,5-3-10 16,7-11-4-16,10-7-31 15,12-5-10-15,12 1-47 16</inkml:trace>
          <inkml:trace contextRef="#ctx0" brushRef="#br0" timeOffset="1204.5725">1537 687 112 0,'21'-19'44'0,"-9"4"-24"0,9-3 1 0,-12 3 17 16,4-8-5-16,-1 1-2 16,1-1-11-16,-1 5-5 15,1 3-8-15,-5 3 2 0,1 1 3 16,-5 7-4-16,0 4-2 15,-4 12-3-15,0 10 0 16,-4 4-2-16,-4 12 2 0,-1 10 0 16,1 8 3-1,-5 15-5-15,1 19-3 0,-5 8 3 16,-4 14 1-16,0-7 2 16,-5-8 2-16,1-15 8 15,0-3 3-15,-9-12-2 16,1-18-1-16,3-8-2 15,-8-19 0-15,5-14-4 16,-1-16-3-16,-4-10-9 16,9-20-3-16,3-7-23 15,18-22-10-15,12-23-32 16,9-11-12-16,8-19-11 16</inkml:trace>
          <inkml:trace contextRef="#ctx0" brushRef="#br0" timeOffset="1208.5719">1882 156 236 0,'4'-4'90'0,"-4"-4"-48"0,-4 8-45 0,4 0 19 16,0 0-17-16,0 0-1 16,0 0-34-16,4 0-14 15,4 4-43-15,1 7-19 16</inkml:trace>
          <inkml:trace contextRef="#ctx0" brushRef="#br0" timeOffset="1532.617">2004 661 96 0,'-8'3'38'0,"8"-3"-20"0,0 4-6 15,0-4 13-15,4 0 9 16,4 0 3-16,5 0-13 16,-1 0-4-16,5-4-12 15,0 1 6-15,4-5 3 0,0-3-9 16,4-8-2-16,1-7-4 16,-5-4 1-16,-4 0 0 15,-5 4 1-15,-3-4-2 16,-5 0-2-16,-8 4 5 15,-5 7 1-15,-3 4-2 0,-5 12-3 16,-4 10-3-16,-5 8-1 16,-3 15 2-16,4 7 0 15,-1 5 3-15,10 2 1 16,3 1-1-16,5 4 1 16,3-12-2-16,14 8 2 15,3-11-4-15,5-8-2 16,4-11-31-16,9 0-13 15,8-15-51 1</inkml:trace>
          <inkml:trace contextRef="#ctx0" brushRef="#br0" timeOffset="2102.2823">2783 477 176 0,'4'-7'66'0,"-4"3"-36"0,4-3-22 15,-4 7 18-15,-4-8-4 16,0 5-1-16,-1-1-7 16,-3 0-1-16,-1 4-8 15,-3 4-1-15,-5 3 0 0,-4 4 0 16,0 16 0-16,0-1-2 16,0 4 1-16,4 7-2 15,0 1-1-15,5-5 1 16,3 5-1-16,9 3 0 15,4-8 0-15,5-6-5 16,16-5 1-16,0-22-11 16,9-4-6-16,4-7-26 15,4-8-10-15,4-7-19 16,1-4-14-16,3-18 42 16,-4 3 68-16,-4-8 36 15,0-6-1-15,-8 2-4 16,0-6-3-16,-9 10-1 15,-4 9-10-15,-4 10-5 16,-4 4-18-16,-5 8-2 0,0 3-1 16,-3 8-9-16,-5 11 0 0,-5 7 0 15,1 8 3 1,-4 4 0-16,-1 11 0 16,-3 11 3-16,-1 11 3 0,-8 8-4 15,4 4 1 1,5-1-3-16,-1 1 0 0,13-8-3 15,0-4-2-15,4-7 1 16,0-7-1-16,5-8 2 16,3-8 1-16,5-7-17 15,4-7-7-15,5-16-52 16,7-11-20-16,9-7-14 16</inkml:trace>
          <inkml:trace contextRef="#ctx0" brushRef="#br0" timeOffset="2284.6659">3107 492 260 0,'-5'0'96'0,"14"0"-52"0,12-3-43 0,-9-1 19 15,18 0-22-15,12-3-8 16,13-1-72-16,12-3-34 15,9 4 27-15,8-5 15 16</inkml:trace>
        </inkml:traceGroup>
        <inkml:traceGroup>
          <inkml:annotationXML>
            <emma:emma xmlns:emma="http://www.w3.org/2003/04/emma" version="1.0">
              <emma:interpretation id="{465467D5-1E7A-4F27-BAA6-9C245073E408}" emma:medium="tactile" emma:mode="ink">
                <msink:context xmlns:msink="http://schemas.microsoft.com/ink/2010/main" type="inkWord" rotatedBoundingBox="10790,16397 11686,16429 11667,16954 10771,16923"/>
              </emma:interpretation>
              <emma:one-of disjunction-type="recognition" id="oneOf1">
                <emma:interpretation id="interp5" emma:lang="en-IN" emma:confidence="0">
                  <emma:literal>Is</emma:literal>
                </emma:interpretation>
                <emma:interpretation id="interp6" emma:lang="en-IN" emma:confidence="0">
                  <emma:literal>a</emma:literal>
                </emma:interpretation>
                <emma:interpretation id="interp7" emma:lang="en-IN" emma:confidence="0">
                  <emma:literal>J</emma:literal>
                </emma:interpretation>
                <emma:interpretation id="interp8" emma:lang="en-IN" emma:confidence="0">
                  <emma:literal>as</emma:literal>
                </emma:interpretation>
                <emma:interpretation id="interp9" emma:lang="en-IN" emma:confidence="0">
                  <emma:literal>2,</emma:literal>
                </emma:interpretation>
              </emma:one-of>
            </emma:emma>
          </inkml:annotationXML>
          <inkml:trace contextRef="#ctx0" brushRef="#br0" timeOffset="2868.0607">4159 504 144 0,'-17'-4'55'0,"13"0"-30"0,0 0-1 0,4 4 22 15,0 0-8-15,0 0 0 16,0-7-19-16,4 3-7 15,4 0-7-15,5 4 5 0,4 0 5 16,4 0-1-16,8 4 0 16,9 4-4-16,4 3 1 15,0 8 0-15,0-1 3 16,5 1-7-16,-5 7-2 16,0-3-3-16,-4-1 1 15,-5 4-4-15,-3-3 0 0,-5-5 1 16,-4 12 2-16,-4-7-1 15,0 3-1 1,0-7 1-16,-5-4-1 0,-3 0-3 16,-1-4 2-16,0-4 3 15,1-14-17 1,-1-4-11-16,1-4-40 16,-1 0-15-16,-4 0-33 15</inkml:trace>
          <inkml:trace contextRef="#ctx0" brushRef="#br0" timeOffset="3392.7418">4845 537 208 0,'-9'-18'79'0,"9"10"-42"0,-4 1-34 0,4 7 17 15,0-4-1-15,0 4 1 16,0 0-9-16,0 0-2 15,0 0-5-15,0 0 2 0,0 0 3 16,0 4 1-16,0 7 2 16,4 8-4-16,1-1 0 15,3 5-5-15,5-1 0 16,8 1-1-16,-4 3-2 0,-1 0-2 16,-3 8 1-16,8-4 1 15,-4-1 2 1,-5-2-1-16,1-5-1 0,-4-3 1 15,-1 0-1-15,-4-8 2 16,0 0 1-16,-4-4-1 16,0 1-2-16,-8-4 3 15,-13-1 2 1,0-3-2 0,0 0-2-16,-4 0 0 15,-5 4 1-15,-4 0 1 16,1 0 3-16,3 3 1 15,1 1 1-15,4-1-7 16,-1 1-2-16,1-1 2 16,0 1 3-16,4 7-1 0,4-12 0 15,4 8-1 1,1-3 1-16,3 3-4 0,1-3 0 16,-1-5-4-16,5 1 1 15,4-4-40-15,0 0-16 16,0-7-70-1</inkml:trace>
        </inkml:traceGroup>
      </inkml:traceGroup>
    </inkml:traceGroup>
  </inkml:traceGroup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2:55:10.708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BC66B92-B628-4715-9CDC-D5CB57DF3DC0}" emma:medium="tactile" emma:mode="ink">
          <msink:context xmlns:msink="http://schemas.microsoft.com/ink/2010/main" type="writingRegion" rotatedBoundingBox="6021,17586 6042,17586 6042,17601 6021,17601"/>
        </emma:interpretation>
      </emma:emma>
    </inkml:annotationXML>
    <inkml:traceGroup>
      <inkml:annotationXML>
        <emma:emma xmlns:emma="http://www.w3.org/2003/04/emma" version="1.0">
          <emma:interpretation id="{83E2072C-AADA-4013-9672-92B74DBD7051}" emma:medium="tactile" emma:mode="ink">
            <msink:context xmlns:msink="http://schemas.microsoft.com/ink/2010/main" type="paragraph" rotatedBoundingBox="6021,17586 6042,17586 6042,17601 6021,176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02B7C8F-DE58-46C1-8AD0-E9D44D729FBB}" emma:medium="tactile" emma:mode="ink">
              <msink:context xmlns:msink="http://schemas.microsoft.com/ink/2010/main" type="line" rotatedBoundingBox="6021,17586 6042,17586 6042,17601 6021,17601"/>
            </emma:interpretation>
          </emma:emma>
        </inkml:annotationXML>
        <inkml:traceGroup>
          <inkml:annotationXML>
            <emma:emma xmlns:emma="http://www.w3.org/2003/04/emma" version="1.0">
              <emma:interpretation id="{FC9E5C75-3F2B-4286-9C76-D96ADC045E74}" emma:medium="tactile" emma:mode="ink">
                <msink:context xmlns:msink="http://schemas.microsoft.com/ink/2010/main" type="inkWord" rotatedBoundingBox="6021,17586 6042,17586 6042,17601 6021,17601"/>
              </emma:interpretation>
              <emma:one-of disjunction-type="recognition" id="oneOf0">
                <emma:interpretation id="interp0" emma:lang="en-IN" emma:confidence="0">
                  <emma:literal>r</emma:literal>
                </emma:interpretation>
                <emma:interpretation id="interp1" emma:lang="en-IN" emma:confidence="0">
                  <emma:literal>.</emma:literal>
                </emma:interpretation>
                <emma:interpretation id="interp2" emma:lang="en-IN" emma:confidence="0">
                  <emma:literal>R</emma:literal>
                </emma:interpretation>
                <emma:interpretation id="interp3" emma:lang="en-IN" emma:confidence="0">
                  <emma:literal>-</emma:literal>
                </emma:interpretation>
                <emma:interpretation id="interp4" emma:lang="en-IN" emma:confidence="0">
                  <emma:literal>T</emma:literal>
                </emma:interpretation>
              </emma:one-of>
            </emma:emma>
          </inkml:annotationXML>
          <inkml:trace contextRef="#ctx0" brushRef="#br0">0 15 80 0,'0'0'33'0,"0"-3"-18"0,4-1-11 0,-4 4 10 0,0-8 3 16,4 8 2-16,1 0-4 15,3 0-1-15</inkml:trace>
        </inkml:traceGroup>
      </inkml:traceGroup>
    </inkml:traceGroup>
  </inkml:traceGroup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2:34:18.209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57D3DB9-C18D-4DD1-B6E7-3545194EE926}" emma:medium="tactile" emma:mode="ink">
          <msink:context xmlns:msink="http://schemas.microsoft.com/ink/2010/main" type="inkDrawing" rotatedBoundingBox="5178,13684 6450,11958 6865,12263 5593,13989" semanticType="callout" shapeName="Other">
            <msink:sourceLink direction="from" ref="{29294546-5A5C-4329-A478-165CC5BCD8C0}"/>
            <msink:sourceLink direction="to" ref="{29294546-5A5C-4329-A478-165CC5BCD8C0}"/>
          </msink:context>
        </emma:interpretation>
      </emma:emma>
    </inkml:annotationXML>
    <inkml:trace contextRef="#ctx0" brushRef="#br0">-5809-2129 56 0,'-8'-3'24'0,"8"3"-12"0,-5 0-5 0,5 0 7 0,0 0 1 15,0 0 1-15</inkml:trace>
  </inkml:traceGroup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2:55:35.178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A887F22-9EA8-426B-95EB-9377DA2A234C}" emma:medium="tactile" emma:mode="ink">
          <msink:context xmlns:msink="http://schemas.microsoft.com/ink/2010/main" type="writingRegion" rotatedBoundingBox="7015,12235 22855,12344 22847,13542 7007,13433"/>
        </emma:interpretation>
      </emma:emma>
    </inkml:annotationXML>
    <inkml:traceGroup>
      <inkml:annotationXML>
        <emma:emma xmlns:emma="http://www.w3.org/2003/04/emma" version="1.0">
          <emma:interpretation id="{36F6C701-1546-4991-947A-76ED6E15B9F2}" emma:medium="tactile" emma:mode="ink">
            <msink:context xmlns:msink="http://schemas.microsoft.com/ink/2010/main" type="paragraph" rotatedBoundingBox="7015,12235 22855,12344 22847,13542 7007,1343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2993ED8-8694-42D2-93AF-3593EF5C8FCE}" emma:medium="tactile" emma:mode="ink">
              <msink:context xmlns:msink="http://schemas.microsoft.com/ink/2010/main" type="line" rotatedBoundingBox="7015,12235 22855,12344 22847,13542 7007,13433"/>
            </emma:interpretation>
          </emma:emma>
        </inkml:annotationXML>
        <inkml:traceGroup>
          <inkml:annotationXML>
            <emma:emma xmlns:emma="http://www.w3.org/2003/04/emma" version="1.0">
              <emma:interpretation id="{C7F120E7-2D66-4456-8E8B-0342842F479B}" emma:medium="tactile" emma:mode="ink">
                <msink:context xmlns:msink="http://schemas.microsoft.com/ink/2010/main" type="inkWord" rotatedBoundingBox="6998,12548 16598,12335 16614,13067 7014,13280">
                  <msink:destinationLink direction="with" ref="{962C362B-F2AC-4E54-A7EB-93C8EE7AC709}"/>
                </msink:context>
              </emma:interpretation>
              <emma:one-of disjunction-type="recognition" id="oneOf0">
                <emma:interpretation id="interp0" emma:lang="en-IN" emma:confidence="0">
                  <emma:literal>I-test.</emma:literal>
                </emma:interpretation>
                <emma:interpretation id="interp1" emma:lang="en-IN" emma:confidence="0">
                  <emma:literal>a-test.</emma:literal>
                </emma:interpretation>
                <emma:interpretation id="interp2" emma:lang="en-IN" emma:confidence="0">
                  <emma:literal>-U-test.</emma:literal>
                </emma:interpretation>
                <emma:interpretation id="interp3" emma:lang="en-IN" emma:confidence="0">
                  <emma:literal>-N-test.</emma:literal>
                </emma:interpretation>
                <emma:interpretation id="interp4" emma:lang="en-IN" emma:confidence="0">
                  <emma:literal>-R-test.</emma:literal>
                </emma:interpretation>
              </emma:one-of>
            </emma:emma>
          </inkml:annotationXML>
          <inkml:trace contextRef="#ctx0" brushRef="#br0">3830-460 32 0,'0'0'13'0,"0"0"-6"0,0 4 0 15,0-4 9-15,0 0 1 16,0 0 1-16,0 0-5 16,0 0-3-16,0 0-5 15,0 0-2-15,0 0 1 16,0 0 0-16,0 0 0 16,0 0 2-16,0 0 1 0,0 0 3 15,0 0-3 1,0 0-2-16,0 0 2 0,0 0 0 15,0 0 1-15,0 0 0 16,0 0 0-16,0 0 2 16,0 0-5-16,0 0 1 0,0 0 1 15,-5 0-1-15,5 0-1 16,0 0-1-16,0 0 2 16,0 3 1-16,0-3 1 15,0 0-2-15,5 0 1 0,-1 0-2 16,4 0 2-16,1 0-2 15,3 4 2-15,9 0-4 16,5 0-2-16,-1-1 2 16,4 5 0-16,1-1-1 15,-1-3 1-15,5-8 0 16,0 1 1-16,3 3-2 16,1 0 1-16,4 0-4 15,0 0 0-15,5 0 1 16,-1 7 0-16,9 1 0 15,-5-5 0-15,1 1 0 16,-5 0 0-16,0 0 0 16,5-1 2-16,-1-3-3 15,1 4 0-15,-1 0 1 16,5-4 0-16,0 0 2 0,0 0 1 16,-1 3-1-16,1 5-2 15,-5-1 1 1,1 1 1-16,-5-4-6 0,5-1 1 15,-5 1 3-15,-4 0 4 16,-4-12 1-16,-4 1 0 16,-1 3-3-16,-3 0 1 15,-1 1-2-15,1 3-1 16,-5 0 1-16,0 0 1 16,-4 0-3-16,0 0-2 15,-4 0 4-15,0 0 1 0,-4 0 2 16,-1 0 0-16,1 0-2 15,0 0 1 1,-5 0-2-16,0 0 2 16,1 0 0-16,-1 0-4 15,-4 0 1 1,1 7 2-16,-1-11-3 16,0 4 0-16,0 0 1 15,0 0 0-15,-4 0 0 16,0 0 0-16,0 8 2 15,0-8-1 1,0-4-1 0,0 4 3-16,0 0-7 15,0 0 1-15,0 8 1 16,0-12 1-16,0 4 3 16,0-4 1-16,0 4-1 15,0-7-2-15,-4 3 1 16,0-11-1-16,-4 0 0 15,-1 0-3-15,1 0 2 16,-1 0-1-16,1 0 0 16,0-4 2-16,-5 5 0 15,5 2 2-15,-5 1 1 16,4 4-4-16,1-1 1 16,0 1-2-16,-1 3 0 15,1 0 2-15,8 4 0 16,-4-4 0-16,4 4 2 0,0 0-3 15,0 0 0-15,0 0-1 16,0 0 0-16,0 0 2 16,4 4 2-1,4 0-1-15,5 0 2 0,4-1-4 16,4 5 0-16,0-1 1 16,4 5 2-16,4-1-3 15,1 0 0-15,-5-4 1 16,0 5 0-16,-4-5 0 15,-4-3 2-15,-4 0-3 16,0-1 0-16,-1 1 1 16,-3 0 0-16,-5 0 0 15,0-4 2-15,-4 0-1 16,0 3 2-16,0 1-2 16,0 4 2-16,0-1-2 15,-4 1-1-15,0-5-2 0,-1 5 1 16,-3 3 1-16,0 0 0 15,-9 4 0-15,-4 0 0 16,0 0 0-16,0 0 2 16,-5 0 1-16,1-4 1 15,0 1-7-15,4-1 0 16,4 0 5-16,0-4 4 16,5 1-8-16,3-4-3 15,1-1 5-15,3 1 4 16,1 0-40-16,0 0-17 15,4-4-48 1</inkml:trace>
          <inkml:trace contextRef="#ctx0" brushRef="#br0" timeOffset="1225.7877">3943-610 80 0,'21'-3'30'0,"-16"3"-16"0,7-4-3 0,-8 0 10 0,5 0-3 15,-1 1 0-15,1-1-6 16,3 0 0-16,1 0 4 16,-5 4 4-16,1-3-10 15,-1-1 8-15,1 4 4 0,-1-4-5 16,0 4-2-16,1 0-6 16,-1 0-1-16,1-4 1 0,-1 4 2 15,5 0-3-15,-1 0 2 16,-3 0-4-1,-1 0-3 1,-4 0-2-16,1 0-3 0,-10 0 1 16,1 4-1-16,-4 4 0 15,-5-1 2-15,-8 4 2 16,0 1-1-16,0 3-1 16,-4-1 1-16,-5 1-1 15,1 0 0-15,-1-3 0 16,5-1 0-16,0 0 2 15,4-3-1-15,4-1 2 16,4 1-2-16,1-5 2 16,3 1-4-16,1 0 0 15,4-4 1-15,4 0 2 16,0 0-3-16,0 0 0 0,0 0 3 16,4 0 3-16,-4 0-2 15,4 0 0-15,0 0-3 16,0 0-1-16,1 3 3 15,3 5 1-15,5-1-4 16,-1 1 1-16,5 7 0 16,-4 7 0-16,4 1-3 15,-1-1 2-15,1 1 1 16,0-5 0-16,-4 5 0 16,-1-4 2-16,1-4-1 15,-5-4 2-15,1 0-2 0,-1-4 2 16,-4 1-2-16,1-4-1 15,-1-1 1 1,-4-3-1-16,0 4-33 16,4-4-13-16,0 0-63 15</inkml:trace>
          <inkml:trace contextRef="#ctx0" brushRef="#br0" timeOffset="24875.4409">6570-389 84 0,'0'0'33'0,"0"0"-18"0,0-15-11 0,0 8 10 16,0 7-4-16,0 3 2 16,0-6 4-16,0 6 2 15,4 1-1-15,-4-4 2 16,0 0 3-16,4-4 3 0,-4 4-13 16,0 0 2-16,0-3 0 0,0 3-3 15,0 0-1-15,0 0-4 16,-8-4-1-16,-5 0-3 15,-8-3-2-15,0 3-2 16,-4 0 1-16,-9 4 1 16,-4 0 0-16,0 0 2 15,-4 0 1-15,4 0 1 16,4 8 2-16,5-1 1 16,8 1 1-16,4-5-2 15,5 1-1-15,-1 0-3 16,9 0 1-16,4-1-2 15,0 1 2-15,0-4-2 16,0 0 2-16,0 0-4 16,0 0 0-16,0 4 1 15,0-1 0-15,0 9 2 16,0-5-1-16,0 1-1 16,0-1-2-16,0 1 1 15,0-5 1-15,0 5 0 16,0-4 0-16,0-1 2 15,0 5-3-15,0-1-2 16,0 5 2-16,0-1 0 16,-5 4 1-16,1 3 2 15,0 5-1-15,4 3-1 0,-4 4-2 16,0-4 1-16,4 0-1 16,0-3 0-16,0-4 4 15,0-5 1-15,4 1-1 16,-4-3 1-16,0-5-2 15,4 1-1-15,0-1 1 16,-4 1 1-16,4-5-3 16,-4 1 0-16,5 0 1 15,-1 0 0-15,0-1 0 16,0 1 0-16,1 0 0 16,3-4 0-16,0 0 0 15,5 0 2-15,4 0-3 0,4 0 0 16,4 0 1-16,5-4 2 15,-1 4-3-15,9 0 0 16,0 0 1-16,0 0 0 16,0 0 2-16,-1 0 1 15,-3 4-4-15,0-4-1 16,-5 0 1-16,-4 0 0 16,1 0 1-16,-5 0 0 15,-9 0 0-15,1 0 0 16,-5 0 2-16,1 0 1 15,-1 0-1-15,-4 0-2 16,1 0 1-16,-1 0-1 16,0 0 2-16,0-4 1 15,-4 4-1-15,0-4-2 16,0 1 3-16,0-1 2 0,0-4 2 16,0 1 1-16,-8-1-2 15,4-7-1-15,-1 4-1 16,1-11 2-16,0-4-1 15,0 3 0-15,0-3-6 16,-1 3 1-16,-3 1 0 16,4 3 0-16,0 1 2 15,-1 6 1-15,1 5-1 16,4-1-2-16,0 1 1 16,0 3 1-16,0 4-3 15,0 0 0-15,0 0 1 16,0 0 0-16,0-7 0 15,0 7 2-15,0-8-1 0,0 5-1 16,0 3 3 0,0-4 0-16,0 4-1 15,0 0-2-15,0 0 1 0,0 0 1 16,-4-4 3 0,-4 0-2-16,-1 4-2 15,1 0 0-15,-1 0-1 16,-3 0-86-16,-5 0-37 15,0-3 5 1</inkml:trace>
          <inkml:trace contextRef="#ctx0" brushRef="#br0" timeOffset="-19470.6244">3421-39 140 0,'30'4'55'0,"-18"-8"-30"0,5 0-7 0,-12 1 20 16,3-1-19-16,5 4-5 0,3 0-9 15,1 0-4-15,0 0 0 16,4 0-15-16,4 0-3 0,5 0-24 15,3 0-42 1,5 0 13-16,4 0 25 16,9 0 17-16</inkml:trace>
          <inkml:trace contextRef="#ctx0" brushRef="#br0" timeOffset="-19350.7284">4137-46 104 0,'21'0'41'0,"-13"-4"-22"0,13 4-18 15,-16 0 8-15,3 0-5 16,0 0-1-16,1 0-3 15,-1 0-1-15,1 0-26 16,3-4-11-16,1 0-3 16,8 4-1-16</inkml:trace>
          <inkml:trace contextRef="#ctx0" brushRef="#br0" timeOffset="-19067.0638">4739-54 172 0,'17'0'66'0,"-22"-4"-36"0,5 4-31 0,0 0 12 16,5 0-7-16,-1 0-3 16,4 0-14-16,5 0-6 15,8 0-54-15,8-11-25 16</inkml:trace>
          <inkml:trace contextRef="#ctx0" brushRef="#br0" timeOffset="-19043.0304">5404-80 148 0,'25'4'57'0,"-25"3"-30"0,8-3-16 0,-3-12 15 0,-1 5-17 16,4 3-4-16,1 0-4 15,-1-4 1-15,5 0-1 16,-1 1-25-16,5-1-9 0,8 0-38 16</inkml:trace>
          <inkml:trace contextRef="#ctx0" brushRef="#br0" timeOffset="-18734.4651">6111-87 200 0,'29'-4'74'0,"-25"15"-40"0,5 0-31 0,-5-11 17 15,0 0-12 1,0 0-2-16,1 0-4 16,-1-7-2-16,4 10 1 0,9-3-8 15,4 0-3-15,9 0-21 0,3 0-10 16,14 0-16-1,7-3-22-15,1 6 29 16,-4-6 33-16,-1 3 18 16,-4 3 47-16,1 1 18 15,-9-4-3-15,-5 0-2 16,-3 0-32-16,-5 0-13 16,-4 0-10-16,-4 0 0 0,0 0 0 15,-1 0-5-15,5 0-2 0,1 0-14 16,3 0-5-1,8 0-47 1,1-7-47-16,17 3 33 0</inkml:trace>
          <inkml:trace contextRef="#ctx0" brushRef="#br0" timeOffset="-20686.2098">-1343-9 60 0,'4'0'24'0,"1"-4"-12"0,-1 4-1 16,-4 0 10-16,0 0 0 16,4 0 2-16,0 0-7 15,0 0-1-15,5 0-3 16,8 0 2-16,4 4-1 15,4 0 2-15,4 0-8 16,5-4 2-16,8 0 4 0,4 0-7 16,1 0-1-16,3-4-3 15,5 4-2-15,0 0 1 16,-5 0 1-16,-4 0 1 0,-8 0 3 16,0 0-1-16,-8 0 2 15,-5 0-2-15,-8 0 0 16,0 0-3-16,-5-4 1 15,-3 0-2-15,-5 4 2 16,0 0-4 0,0 0-2-16,0 0-16 0,1 0-7 15,12 0-122 1,-1 4 68 0</inkml:trace>
          <inkml:trace contextRef="#ctx0" brushRef="#br0" timeOffset="-20342.0818">0-1 100 0,'0'0'38'0,"0"0"-20"0,0 0-15 0,0 0 12 15,0 0-5 1,0 0 2-16,4 0-1 16,4 0 3-16,5 3 2 15,8 1 2-15,0 0-10 0,4 0-4 0,1-1-3 16,3 1 1-16,0-4 1 16,14 0-1-16,-6 0-2 15,1 0-2-15,0-4-1 16,-4 4 2-16,0-3 2 15,-5-1 0-15,-4 4-1 16,-4 0-24-16,-4 0-11 16,0-4-33-1</inkml:trace>
          <inkml:trace contextRef="#ctx0" brushRef="#br0" timeOffset="-20010.9695">1161-9 100 0,'21'0'38'0,"-12"0"-20"0,12 0-8 15,-13 0 14-15,5 0-9 16,-1 0-1-16,10 4-8 15,7 0-2-15,0-1-2 16,1 1-2-16,-1 0 3 0,1-4 0 16,-1 0 3-16,5 0-1 15,4 0 0-15,-5 0-3 0,-3-4 1 16,-1 0-4 0,1 1 0-16,-1-1-8 0,1 4-2 15,-5-4-49 1,5 4-29-16,-5 0 38 15</inkml:trace>
          <inkml:trace contextRef="#ctx0" brushRef="#br0" timeOffset="-19786.8741">2218-24 116 0,'12'0'46'0,"-7"-4"-24"0,11 4-17 15,-11 0 11-15,3 0-9 16,5 0-2-16,-1 0-5 16,1 0-1-16,4 0 1 15,4 0 0-15,4-3 2 0,0 3-3 16,5 0 0-16,-1 0-30 16,1 0-40-1,16 0 8-15</inkml:trace>
          <inkml:trace contextRef="#ctx0" brushRef="#br0" timeOffset="-19634.7294">2933-35 80 0,'21'0'30'0,"-17"-4"-16"0,1 4-17 0,-5 0 8 16,4 0-4-16,0-4-1 16,4 4-2-16,1 0-1 15,4 0-27-15,8 0-10 16,0 0 15-16,4 0 9 15</inkml:trace>
          <inkml:trace contextRef="#ctx0" brushRef="#br0" timeOffset="-18436.3591">8055-47 184 0,'46'4'68'0,"-41"-8"-36"0,3 0-20 0,-8 4 21 16,4 0-15-16,1-4-2 15,-1 4-10-15,-4 0-4 16,4 0-1-16,0 0-1 0,0 0 0 16,9 0-22-16,4 0-10 15,4 0-44 1,8 0-38-16,13 0 40 16</inkml:trace>
          <inkml:trace contextRef="#ctx0" brushRef="#br0" timeOffset="-18586.4673">7369-54 236 0,'4'0'90'0,"-8"0"-48"0,8-4-40 15,-4 4 17-15,0-3-12 16,9 3-4-16,-1 0-5 15,5 0 1-15,4 0 1 16,4 0-33-16,12 0-15 0,5 0-14 16,9 0-42-1,7-8 20-15</inkml:trace>
        </inkml:traceGroup>
        <inkml:traceGroup>
          <inkml:annotationXML>
            <emma:emma xmlns:emma="http://www.w3.org/2003/04/emma" version="1.0">
              <emma:interpretation id="{C11FD4C9-0D82-42B9-A6D3-534352B19F63}" emma:medium="tactile" emma:mode="ink">
                <msink:context xmlns:msink="http://schemas.microsoft.com/ink/2010/main" type="inkWord" rotatedBoundingBox="15724,12711 18410,12730 18405,13512 15718,13493"/>
              </emma:interpretation>
              <emma:one-of disjunction-type="recognition" id="oneOf1">
                <emma:interpretation id="interp5" emma:lang="en-IN" emma:confidence="0">
                  <emma:literal>7 t.</emma:literal>
                </emma:interpretation>
                <emma:interpretation id="interp6" emma:lang="en-IN" emma:confidence="0">
                  <emma:literal>7 c.</emma:literal>
                </emma:interpretation>
                <emma:interpretation id="interp7" emma:lang="en-IN" emma:confidence="0">
                  <emma:literal>7.</emma:literal>
                </emma:interpretation>
                <emma:interpretation id="interp8" emma:lang="en-IN" emma:confidence="0">
                  <emma:literal>-t.</emma:literal>
                </emma:interpretation>
                <emma:interpretation id="interp9" emma:lang="en-IN" emma:confidence="0">
                  <emma:literal>7:</emma:literal>
                </emma:interpretation>
              </emma:one-of>
            </emma:emma>
          </inkml:annotationXML>
          <inkml:trace contextRef="#ctx0" brushRef="#br0" timeOffset="11050.328">9006-314 140 0,'-4'0'55'0,"0"-4"-30"0,0-22-12 16,4 26 19-16,0-8-7 15,-4 1 0-15,4 7-1 0,0 0 0 16,0 0-13-16,0 0 2 0,0 0 3 15,0 0-6-15,0 7 1 16,4 1-2 0,4 3-2-16,5 0-2 15,8 4-1-15,0 0 0 16,4 4-2-16,5 3-2 16,-1 1-2-16,0-1 1 15,1 5 5-15,8-1 2 16,-9-4-5-16,1-7 0 15,-5 0-1-15,-4-4 2 0,0-3-1 16,-4-1-1-16,-4 1 1 16,-1-1 1-16,-3-3 1 15,-1 0 1-15,0-1-2 16,-3 1 1-16,-1-4-2 16,0 0 2-16,0 0 0 15,0 0 1-15,-4 0 2 16,0 0 1-16,0 0-1 15,0 0-1-15,0 0-3 16,0 0-2-16,0 4-2 16,-4 0 1-16,-4-1 1 15,-1 9 0-15,-3 3-3 0,-13 11 2 16,-5 7 1-16,-4 20 0 16,-8-1 0-16,0 4 2 15,-4-11-3-15,4-4 0 16,4-3 1-1,4-8 2-15,9-8-1 16,4-7-1-16,8-4 3 16,5-3-44-16,8-8-19 15,4-4-72 1</inkml:trace>
          <inkml:trace contextRef="#ctx0" brushRef="#br0" timeOffset="-18164.3589">9318-36 148 0,'29'0'55'0,"-29"-4"-30"0,4 4-16 15,-4 0 14-15,5 0-13 16,3 0-6-16,-4 0-20 16,5 0-7-16,-1-3-49 15,5-1-18-15</inkml:trace>
          <inkml:trace contextRef="#ctx0" brushRef="#br0" timeOffset="-18060.3602">9958-43 112 0,'42'0'44'0,"-26"0"-24"0,-3-4-13 0,-9 0 13 16,-4 4-8-16,0 0-2 16,0 0-14-16,0 0-5 15</inkml:trace>
          <inkml:trace contextRef="#ctx0" brushRef="#br0" timeOffset="-18016.3594">10042-62 106 0,'12'-7'-58'15</inkml:trace>
          <inkml:trace contextRef="#ctx0" brushRef="#br0" timeOffset="-18284.3589">8665-40 220 0,'9'0'85'0,"3"0"-46"0,-20-3-30 0,8 3 22 0,0 0-19 16,0 0-6-16,0 0-4 15,0 0-2-15,0 0 0 16,8 0-33-16,9-4-13 0,9 0-39 16,11-7-33-1,10 15 47-15</inkml:trace>
        </inkml:traceGroup>
        <inkml:traceGroup>
          <inkml:annotationXML>
            <emma:emma xmlns:emma="http://www.w3.org/2003/04/emma" version="1.0">
              <emma:interpretation id="{CDD0D6D1-62E0-45E3-81F3-E9D3AD264A28}" emma:medium="tactile" emma:mode="ink">
                <msink:context xmlns:msink="http://schemas.microsoft.com/ink/2010/main" type="inkWord" rotatedBoundingBox="19373,12320 22855,12344 22849,13286 19366,13262"/>
              </emma:interpretation>
              <emma:one-of disjunction-type="recognition" id="oneOf2">
                <emma:interpretation id="interp10" emma:lang="en-IN" emma:confidence="0">
                  <emma:literal>Radar</emma:literal>
                </emma:interpretation>
                <emma:interpretation id="interp11" emma:lang="en-IN" emma:confidence="0">
                  <emma:literal>Radon</emma:literal>
                </emma:interpretation>
                <emma:interpretation id="interp12" emma:lang="en-IN" emma:confidence="0">
                  <emma:literal>Radav</emma:literal>
                </emma:interpretation>
                <emma:interpretation id="interp13" emma:lang="en-IN" emma:confidence="0">
                  <emma:literal>Raolar</emma:literal>
                </emma:interpretation>
                <emma:interpretation id="interp14" emma:lang="en-IN" emma:confidence="0">
                  <emma:literal>Raclar</emma:literal>
                </emma:interpretation>
              </emma:one-of>
            </emma:emma>
          </inkml:annotationXML>
          <inkml:trace contextRef="#ctx0" brushRef="#br0" timeOffset="12611.6003">11111-453 132 0,'4'-7'49'0,"-4"-1"-26"0,0 1-5 15,0 7 20-15,0-11-4 16,-4 3 1-16,4 1-9 16,0 3-4-16,0 4-12 15,0 0-6-15,0 4-1 0,0 7-2 16,0 15-1-16,-4 8 1 0,4 11 1 15,-5 7-1 1,1 8 2-16,0 0 0 16,0 0 1-16,-5 0-2 15,1-4 1-15,-1-8-2 0,1-7 2 16,-5-11-2-16,5-7-1 16,0-8-8-16,-1-11-5 15,5-8-62 1,8-7-64-16,5-8 34 15</inkml:trace>
          <inkml:trace contextRef="#ctx0" brushRef="#br0" timeOffset="13079.5998">11107-598 236 0,'0'-27'88'0,"8"16"-48"0,9-8-34 16,-5 4 22-16,9-3-6 15,13-5-1-15,12 5-11 16,13-1-6-16,0 8-3 16,4 14-1-16,0 12 0 0,-8 4-3 15,-8 4 2-15,-10 3 1 16,-11 7 2-16,-14 5-14 16,-16-5-7-16,-17 5-1 15,-13 3-1-15,-12-4 7 16,-4-7 4-16,-1-7 8 0,1-8 3 15,7 0 1-15,10-4-2 16,8 0 5-16,8 0 1 16,12 1 0-16,10 3 1 15,12 3 0-15,8 8 3 16,8 8-7-16,5 4-4 16,0-1 2-16,4 0 3 15,0 1-1-15,-8-1-2 16,-4 1 0-16,-5-8 1 15,-8-4-1-15,-5-4-1 16,-3-3-26-16,-1-8-12 16,0-7-69-16</inkml:trace>
          <inkml:trace contextRef="#ctx0" brushRef="#br0" timeOffset="13527.8846">12096-26 132 0,'21'-15'52'0,"-17"7"-28"0,4-14-4 15,-4 15 21-15,-4-12-2 16,0 0-1-16,0 4-15 16,-4 4-4-16,0 0-11 15,-4 3-7-15,-5 4-2 0,-4 4 1 0,-4 12 2 16,0-1-3-16,-4 8 0 15,-5 3 1 1,5 4 0-16,0 0 0 0,4 4 0 16,0-3-3-16,8-1 2 15,5-8 3-15,3-3 1 16,5-3 1-16,9-9 0 16,-1-3-5-16,13-7 1 15,-4-4 0-15,4-4 2 16,0 0 1-16,5 0 1 15,-1 0-5-15,0 0-1 16,0-4-2-16,-4 4 0 16,0 4 3-16,-4 11 0 15,0 0 1-15,-4 4 0 16,-1 3 4-16,-3 1 2 16,3 3-2-16,1 4-1 15,0 4 1-15,3-1 0 0,5 1-2 16,1-4 1-16,3-4-18 15,4-3-6-15,1-8-54 16,3-4-61 0,9-4 32-16</inkml:trace>
          <inkml:trace contextRef="#ctx0" brushRef="#br0" timeOffset="14056.2358">13000-49 140 0,'-4'-18'55'0,"8"10"-30"0,-4 1-7 0,-4-4 20 16,0-1-10-16,0 1-4 15,0 0-9-15,-9-4-5 16,-4 0-5-16,-4 4-4 0,-4 7 2 16,-5 4-4-16,-8 4 0 15,-4 11 1-15,0 7 0 16,0 1 0-16,0 3 0 15,4 7 0-15,9 1 0 16,8 0 0-16,8-4 0 16,13-4 0-16,13-7 2 15,8-4-1-15,8-8-1 0,13-11 3 16,9-7 0-16,8-8-1 16,-5-3 1-16,-3-8-2 15,-9-11 2 1,-4-8 2-16,-9-3 2 0,1-19 10 15,-9-4 4-15,-4 0-9 16,-5 8-2-16,-3 7 0 16,-5 11 1-16,0 16-8 15,-4 10-1-15,0 12-4 16,-4 11-2-16,-4 19 3 16,-1 18 2-16,-3 23 2 15,-1 4 1-15,5 7-2 16,-1-4 1-16,5 0-4 15,0 1 0-15,4-9 1 16,4-2 2-16,0-5-8 16,5-11-1-16,-1 0-34 15,5-3-15-15,3-8-62 16</inkml:trace>
          <inkml:trace contextRef="#ctx0" brushRef="#br0" timeOffset="14561.6647">13771-15 152 0,'8'-22'57'0,"-8"14"-30"0,4-11-1 16,-4 5 23-16,0-1-11 15,-4 3-4-15,0 1-16 16,-5 0-6-16,1 0-7 15,-5 3-4-15,1 1 0 0,-5 3-1 16,-4 4 0-16,-9 4-3 16,-3 7 2-16,-5 8 3 15,0-1 3-15,0 9-2 16,4 2 0-16,9 5-1 16,8 0 1-16,9-1-4 15,8-3 0-15,4 4 3 16,9-8 3-16,4-18-2 15,12-1 0-15,1-11-1 0,-1-7 1 16,0-4-2-16,-3-7-1 16,-1-4 1-1,-4-1-1-15,-4-2 0 0,0 6 2 16,-5 1 3-16,-3-1 2 16,-1 12-6-16,-4 3-2 15,1 12 0-15,-1 4 2 16,4 7 2-16,1 3 3 15,7 5-5-15,1-1-1 16,4 1 0-16,0-5 2 16,0-3-14-16,0-3-5 15,5-9-37-15,-5-3-16 16,0-7-38 0</inkml:trace>
          <inkml:trace contextRef="#ctx0" brushRef="#br0" timeOffset="15369.6649">14019-209 236 0,'8'-8'90'0,"-3"1"-48"0,11 7-42 15,-7 0 16-15,3 0-11 16,5 3-1-16,0 9-4 16,4 10-3-16,4 8 2 15,1 4 0-15,-10 3 1 0,-3 4 0 16,4 0 0-16,-9-3 0 15,-8-8 2-15,0-4 1 16,0-7 3-16,-4-8 10 0,0-7 7 16,4-12-6-16,0-11-2 15,8-7 3-15,9 0 2 16,8-15-8-16,5 0-2 16,8-4-11-16,4 4-1 15,-4 7-35-15,4 4-13 16,-4 11-85-1</inkml:trace>
        </inkml:traceGroup>
      </inkml:traceGroup>
    </inkml:traceGroup>
  </inkml:traceGroup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04:08:25.446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47AE7AF-ADD8-425D-83BC-2FAF393F6305}" emma:medium="tactile" emma:mode="ink">
          <msink:context xmlns:msink="http://schemas.microsoft.com/ink/2010/main" type="writingRegion" rotatedBoundingBox="10859,15430 9994,14211 10579,13796 11444,15015"/>
        </emma:interpretation>
      </emma:emma>
    </inkml:annotationXML>
    <inkml:traceGroup>
      <inkml:annotationXML>
        <emma:emma xmlns:emma="http://www.w3.org/2003/04/emma" version="1.0">
          <emma:interpretation id="{60AB7308-C164-493F-8653-DF75489B6B5D}" emma:medium="tactile" emma:mode="ink">
            <msink:context xmlns:msink="http://schemas.microsoft.com/ink/2010/main" type="paragraph" rotatedBoundingBox="10859,15430 9994,14211 10579,13796 11444,1501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EF53870-6535-48E1-8BCC-C979D0661454}" emma:medium="tactile" emma:mode="ink">
              <msink:context xmlns:msink="http://schemas.microsoft.com/ink/2010/main" type="line" rotatedBoundingBox="10859,15430 9994,14211 10579,13796 11444,15015"/>
            </emma:interpretation>
          </emma:emma>
        </inkml:annotationXML>
        <inkml:traceGroup>
          <inkml:annotationXML>
            <emma:emma xmlns:emma="http://www.w3.org/2003/04/emma" version="1.0">
              <emma:interpretation id="{E26CA26D-186D-462B-8E10-93496BCDEC6E}" emma:medium="tactile" emma:mode="ink">
                <msink:context xmlns:msink="http://schemas.microsoft.com/ink/2010/main" type="inkWord" rotatedBoundingBox="10859,15430 9994,14211 10579,13796 11444,15015"/>
              </emma:interpretation>
              <emma:one-of disjunction-type="recognition" id="oneOf0">
                <emma:interpretation id="interp0" emma:lang="en-IN" emma:confidence="0">
                  <emma:literal>a gee</emma:literal>
                </emma:interpretation>
                <emma:interpretation id="interp1" emma:lang="en-IN" emma:confidence="0">
                  <emma:literal>one</emma:literal>
                </emma:interpretation>
                <emma:interpretation id="interp2" emma:lang="en-IN" emma:confidence="0">
                  <emma:literal>age</emma:literal>
                </emma:interpretation>
                <emma:interpretation id="interp3" emma:lang="en-IN" emma:confidence="0">
                  <emma:literal>Age</emma:literal>
                </emma:interpretation>
                <emma:interpretation id="interp4" emma:lang="en-IN" emma:confidence="0">
                  <emma:literal>so</emma:literal>
                </emma:interpretation>
              </emma:one-of>
            </emma:emma>
          </inkml:annotationXML>
          <inkml:trace contextRef="#ctx0" brushRef="#br0">83 277 124 0,'-4'-4'49'0,"8"4"-26"0,-4 0-20 15,0 0 12-15,0 0 0 16,4 0 0-16,0-4 1 16,-4 4 3-16,0 0-11 15,0 0 4-15,0 0 4 0,4-3-2 16,-4 3 0-16,0 0-8 15,0 0-4-15,0 7 1 16,0 1 2-16,0 7 0 16,5 7 0-16,-5 4-3 15,0 4-2-15,0 8-2 0,0 3 1 16,0 7-1-16,0 5 0 16,0-1 2-16,0-3 2 15,0-1-1-15,0-7-1 16,0 1 1-16,0-9 1 15,0-7-1-15,0-3-1 16,0-4 1-16,0-4-1 16,0-4 0-16,0-4 2 15,0-7-3-15,0 0-2 16,0 0 2-16,0 0 0 16,0-7 1-16,0-1 0 0,-5-3 0 15,-3-4 2-15,0-4-3 16,-1 1 0-16,5-12 1 15,0-8 0-15,-9 1 2 16,1-4 3-16,3 0 2 16,1 0 3-16,-1-1-7 15,5-2-2-15,0-9-1 16,0 4 2-16,4 5-1 16,8-1-1-16,1 4 1 15,7 3 1-15,1-3 1 16,4-4 1-16,0 0-5 15,5 12 1-15,-5 3 0 16,0 7 2-16,4 4-1 16,-4 8-1-16,8 4-2 15,-3 3 1-15,3 4-1 0,1 15-2 16,-1 11-4-16,-4 0 0 16,-4 1-3-16,-4-1 0 15,-4 4 3-15,-5-4 3 16,-4 8 0-16,-8-5 1 15,-13 5-4-15,1-4 0 16,-14-4 2-16,5-3 1 16,0-5 3-16,-1-3 1 15,1 0-4-15,0-3-1 16,4-5 3-16,4-3 3 0,0-1 3 16,4-3 1-16,5 0 0 15,4 0 2-15,0 0-1 16,4 0 2-16,8 4-2 15,5 4 2-15,-1-1-2 16,1 1 0-16,4 7-6 16,8 3 1-16,-4 5-2 15,9 3 0-15,-5 19 2 16,0-4 2-16,0 4 1 16,1 0 3-16,-1-4 1 15,-4 8 3-15,0-5-3 16,0-6 1-16,-4-4-3 15,0-8 2-15,-1-4-2 16,5-7 0-16,-4 0-1 16,-4-7 0-16,8-5-2 15,-4 1 1-15,-5-4-7 0,1-4 1 16,0 1-6-16,-5-1-1 16,1 0-9-1,-5-3-2-15,8-1-3 16,-12 1-8-16,9 3-3 15,-9 0-12 1,0 0-38-16</inkml:trace>
          <inkml:trace contextRef="#ctx0" brushRef="#br0" timeOffset="241.1403">782 1096 88 0,'-5'-11'35'0,"5"7"-18"0,0-7-20 16,0 7 6-16,0 0-1 16,0-3 1-16</inkml:trace>
          <inkml:trace contextRef="#ctx0" brushRef="#br0" timeOffset="689.5383">777 1040 180 0,'0'-7'31'0,"0"-1"-6"0,0 1-5 16,-4 3-6-16,0 8-1 15,0-1-7-15,-9 5 0 0,0-1 4 16,-3 1 0-16,-1 3 2 15,4 0-2-15,1 0-1 16,3 4-5-16,1 4-1 16,-1 0-1-16,5 3 1 15,0 1 0-15,4 7 1 16,8 7-2-16,1-7-2 16,8-4 1-16,-1-3-1 15,1-1 0-15,0-3 2 0,0-4 1 16,0 0 3-16,0-8-3 15,-1-3 0-15,1-4 1 16,0-8 0-16,-4-18 0 16,-1 0 0-16,1-4 0 15,-5-4 2-15,-3-3-5 16,-1 3-1-16,-4 1-5 16,0 3 1-16,-4 0 2 15,-1 4 3-15,-3 7 0 16,-5 0 2-16,1 1-4 15,-5 3-2-15,0 3 2 16,4 1 0-16,1 7-4 16,-5 4 1-16,0 0-9 15,4 8-4-15,1-1-13 0,3 5-4 16,1-1-42 0,4 4-33-16,0 3 44 15</inkml:trace>
        </inkml:traceGroup>
      </inkml:traceGroup>
    </inkml:traceGroup>
  </inkml:traceGroup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2:48:37.191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77 63 44 0,'0'-3'19'0,"4"-1"-10"0,-4 0-2 0,0 4 7 16,0 0-7-16,0 0-4 16,4 0-2-16,0 4-1 15,0 0 2-15,-4 7 3 16,5 4 2-16,-5 7 3 16,4 19-5-16,0 7-1 15,0 1 0-15,0-1 2 16,1 8-1-16,-5-4 2 0,0-4-4 15,0 1-2-15,0-1 0 16,0-3 1 0,0-4 3-16,0-4 2 0,0-7 10 15,-5-4 10 1,1-8-5-16,4-3-9 16,0-3-6-16,-4-5-4 15,0-3-5-15,4-4 1 0,0 0 1 16,-4-8 2-16,-1-3-1 15,1-4-1-15,0-3 1 16,0-5 1-16,-5 1-3 16,1-4 0-16,-1-15 1 15,1 0 2-15,0 0 1 16,-1 0 3-16,1 4-8 0,-1-8-3 16,5 1 7-16,0 6 5 15,0 5-3-15,4 3-2 16,0 4 1-16,0 0 0 15,0 4-1-15,4-1-2 16,-4 1-2-16,4 3 1 16,0 4 1-16,1 1 2 15,-1-1-3-15,0 3-2 0,0 1 2 16,0 4 2 0,1-1-2-16,-1 1 0 15,0 3 1-15,0 1 0 16,-4-1 0-16,4 4 0 0,-4-4 0 15,5 0 0-15,-5 1 0 16,4 3 0-16,0-4 0 16,-4 4 2-16,0 0-3 15,4 0 0-15,-4-4 1 16,5 4 0-16,-1 0 0 16,0 0 0-16,0 0 0 15,0 0 0-15,1 0-3 16,-1 0 2-16,0 0 1 15,0 0 2-15,0 4-3 16,1-4 0-16,3 0 1 16,5 4 2-16,3-4-3 15,6 0-2-15,7 0 2 0,13 3 2 16,0 1 0-16,4 0-1 16,5-4-2-16,12-4 1 15,0 0 3-15,5 1 3 16,-1-1-4-16,-4 4-1 15,0 0 0-15,-4 0 2 16,-4 0-1-16,-9 0-1 16,-8 0 1-16,-4 0-1 15,-5 0 6-15,-8 0 4 16,-4 0-3-16,-4-4 1 16,-5 4-5-16,-4-7 0 15,0 3-1-15,1 4-2 0,-1 0-2 16,0 0 1-16,0 0-1 15,0 0 0-15,1 0 2 16,-1 0 2 0,0 0-3-16,-4 0 0 0,0 0 1 15,4 0 0-15,1 0 0 16,-5 0 0-16,0 0 0 16,0 0 0-16,0 0 0 15,0 0 0-15,0 0-3 16,0 0 0-16,4 4 4 15,-4 3 1-15,0 1-3 16,0 3 1-16,0 4-2 16,0 7 0-16,0 12 2 0,4 10 0 15,0 5 0-15,0 3 0 16,1-4 0 0,-1 0 0-16,-4 1 0 15,0-4 0-15,0-5 0 0,0-2 0 16,0-5 0-16,0-3 0 15,0 0 2-15,0-4 1 16,0 0-1-16,0-8-2 16,4-3 1-16,-4 0-1 15,0-4 0-15,0-3 0 16,0-1 0-16,0-3 0 16,0 0 0-16,0-1 0 0,0 1 0 15,0 0 0 1,0-4 0-16,0 4 2 15,0-4-1-15,-4 0 2 16,4 3-4-16,0-3 0 0,0 0 1 16,-4 0 0-16,-1 0 0 15,1 0 0-15,4 4 0 16,0-4 0-16,0 0-3 16,0 0 2-16,-8 0 3 15,4 0 1-15,-5 0-1 16,-4-4-2-16,1 1 1 15,-5-1 1-15,-8 0-3 16,-9 0-2-16,-8 1 2 16,-8-1 0-16,-5 4 1 15,0 0 2-15,-4 4-3 16,0-4 0-16,0 0 1 16,-4 0 0-16,0 0-3 15,8 0 2-15,1 0 3 0,3 0 3 16,9 3-2-16,8-3-2 15,9 0 0-15,4 4-1 16,4-4-3-16,9 0 0 16,4 0 2-16,8 4 0 15,0-4 1-15,4 0 2 16,1 4-3-16,-1-1 0 16,1 1 1-16,-1 0 0 15,-4 0 0-15,1-1 0 16,-1 1-5-16,0 0-1 0,0-1-33 15,-4-3-11-15,0 0-26 32</inkml:trace>
  <inkml:trace contextRef="#ctx0" brushRef="#br0" timeOffset="18815.4918">-1721 26 56 0,'9'-4'22'0,"-9"1"-12"0,4 3-3 0,-4 0 9 16,0 0-4-16,0 0-2 15,0 0 1-15,4 0 0 16,0 0 1-16,1 0 0 16,-1 3 0-16,0 1 0 15,4 0-4-15,1 0 0 16,8-1-5-16,4 1-2 15,0 0 0-15,4-1 1 0,0 1 1 0,5 0-1 16,-1 0-2 0,1-1 1-16,3 1-1 15,1 0 0-15,-4-4 2 0,3 0-1 16,1 0-1-16,0 0 1 16,3 0-1-16,1 0 0 15,0 0 0-15,-4 0 0 16,4 0 0-16,0 0 0 15,-1 0 0-15,-3 0 0 16,0 0 2-16,-9 0-1 16,-4 0 2-16,0 0-2 15,-4 0 2-15,-4 0 0 16,-1 0 1-16,1 0-2 16,-5 0-2-16,1 0 1 15,-1 0-1-15,-4 0 4 0,1 0 5 16,-1 0-1-16,0 0 1 15,0 0-8-15,0 0 0 16,1 0-1-16,-5 0 0 16,0 0 0-16,4 0 2 15,0 0-1-15,-4 0-1 16,4 0-2-16,0 0 1 16,1 0 1-16,-1-4 0 15,0 0 2-15,0 4 1 16,-4 0-1-16,4-3-2 0,1-1-2 15,-1 4 1 1,0 0-1-16,0 0 0 16,-4 0 2-16,0 0 2 15,0 0-1-15,0 0-1 0,0 0 1 16,4-4-1-16,-4 4 2 16,5 0 1-16,3 0-1 15,-4-4-2-15,1 4 1 16,-1 0 1-16,0-3-1 15,9 3-1-15,-5 0 1 16,0 0-1-16,1 0 0 16,-1 0 2-16,5 0-1 15,-1 3-1-15,5 5-2 16,4 3 1-16,0 4-1 16,9 4 0-16,-1-1 2 0,1 19 2 15,-1-3-1 1,9-4-1-16,0 3-2 15,-4-7 1-15,-5 0 3 0,1 0 1 16,-5 0-4-16,0-3 1 16,-4-12 0-16,0 7 2 15,-4-3-3-15,0-3 0 16,-4 6 3 0,-5-3-1-1,-4-4 2-15,5-11 0 16,-5 11-4-16,0-11-1 15,-4 8 3-15,4-1 1 16,-4-3-3-16,4 0 1 16,-4-12 0-16,0 12 0 0,0 0-14 15,5-8-5-15,-1 0-21 16,0 4-52 0,0 4 10-16</inkml:trace>
  <inkml:trace contextRef="#ctx0" brushRef="#br0" timeOffset="15388.1514">1289 465 36 0,'-9'0'13'0,"9"0"-6"16,0 0-6-16,0 0 3 0,0 0 6 16,0 0 6-16,0 0 5 15,0 0 4-15,0 0-7 16,0 0-3-16,-4 0 0 16,0 0 1-16,4 0-3 15,0 0 2-15,0 0-4 16,0 0 1-16,0 0-7 15,0 0 1-15,4-7 1 0,0-1 1 16,0-3 0-16,5 0-2 0,-1-4-1 16,5-3 1-16,4-1 1 15,4-15-1-15,4 1 1 16,0-1-4-16,1 5 0 16,-1-1 1-16,0 4 0 15,-4 4-2-15,-4 3-2 16,-4 0 1-16,-1 4 1 15,-3 4 1-15,-1 4 3 16,-4-1-3-16,0 5 0 16,1-1-1-16,-5 0 1 15,0 4-4-15,0 0 0 0,0 0 1 16,4 0 0-16,-4 0 0 16,0 0 2-16,0 0-3 15,0 4 0 1,0-4 1-16,0 4 2 0,0-4-1 15,0 0-1-15,0 0-2 16,0 0-1-16,0 0 4 16,0 3 1-16,0-3 0 15,0 0-2-15,0 0-2 16,0 0 1-16,0 0-1 16,0 0 0-16,0 0 0 15,0 0 0-15,0 0 4 16,4 0 1-16,-4 0-1 0,4 0-2 15,0 0-2-15,5 4 4 32,-1-4 0-32,9 0 0 15,0 0-2-15,0 0 1 0,4 4-1 16,-4-4-3-16,12 0 0 16,-4 0 2-16,9 0 0 15,0-4 1-15,-1 0 2 16,1 1-1-16,0-1 2 15,4 0-4-15,-1 0-2 16,1 1 4-16,-4-1 1 16,0 0 0-16,-9 4-2 0,4 0-2 15,-3 0 1-15,-9 0 1 16,4 0 2 0,-13 4-1-16,13-4-1 15,-8 0 1-15,-5 4-1 16,5-4 0-16,-5 0 0 15,1 0 0-15,-1 0 2 16,0 0 1-16,1 0-4 16,-5 0 1-16,4 0 0 15,-3 0 0-15,3 0-3 16,0 0 2-16,1 0 1 16,-5 0 0-16,13 0 0 15,-4 0 0-15,-1 0-3 16,1 0 0-16,-1 0 4 15,1 0 1-15,0 0 0 16,3 0-2-16,1 0-2 16,-4 0 1-16,4 0 1 0,-5-4 2 15,1 4-3-15,0-4 0 16,-5 1 3-16,1-1 1 16,-5 0-4-16,8 0 1 15,-3 1 0-15,-1 3 0 16,1 0 0-16,-5 0 0 15,-4 0 0-15,8-4 0 16,-4 4 0-16,1 0 0 16,-1 0 0-16,0 0 2 15,0 0-3-15,-4 0 0 16,0 0 3-16,13 0 1 0,-13-4-4 16,0 4-1-16,4 0 1 15,-4 0 0 1,4 0 1-16,-4 0 0 0,5 0 2 15,-1 0 1-15,0 4-1 16,0 0-2-16,0 3-2 16,-4 4 1-16,9 4 1 15,-5 4 2-15,0 3-3 16,0 15 0-16,-4 8-1 16,0-4 0-16,0 4 2 15,0 3 2-15,0 0-3 16,0-7 0-16,-4-7 3 15,4-1 1-15,-4-3-1 0,0 0-2 16,4-4 1-16,0-4-1 16,0 1-3-1,0-5 2-15,0 1 1 16,0-8 2-16,0-4 1 0,0 1 1 16,0-1-2-16,0-3-2 15,0 0 1-15,-9 0-1 16,9-1 0-16,0-3 0 15,0 0 0-15,0 0 2 16,0 0-3-16,0 0 0 16,0 0 1-16,0 0 2 15,0 0-3-15,0 0 0 0,0 0 1 16,0-3 0 0,0-1 0-16,0 4 0 15,0-4-3-15,0 4 2 0,0 0 1 16,0 0 2-16,0 0-19 15,0 0-6-15,0 0-37 16,9 0-53 0,-9 0 22-16</inkml:trace>
  <inkml:trace contextRef="#ctx0" brushRef="#br0" timeOffset="16799.3786">1377 454 40 0,'0'4'16'0,"0"-8"-8"0,0-3 4 0,-4 7 8 15,4 0-8-15,0 0-2 16,0 0-4-16,0 0-1 15,0 0 3-15,-9 0 3 16,5-4 0-16,-4 4 3 16,8 0-7-16,-4 0-4 15,-1-4 0-15,-3 1 2 16,8 3-2-16,0 0 0 16,0 0 3-16,0 0 1 15,0 0 3-15,0 0 1 16,0 0-1-16,-4-4-1 15,4 4-5-15,0 0-3 0,0 0 2 0,0 0-2 16,0 0 2-16,0 0 0 16,4 0 1-16,0 0-5 15,0 0-1-15,5 4 3 16,-1-1 3-16,1 1 1 16,3 3 2-16,1 8-9 15,4 4 0-15,0-4 2 16,-1 0 4-16,1 0-1 15,0-1-2-15,0 1 0 16,0 0-1-16,0 0 0 16,4 0 0-16,0 0 0 15,0-4 2-15,0 0-1 16,-4 4-1-16,-1-4-2 0,-3 0 1 16,0-3 1-16,-1-1 2 15,-3 1-1-15,3-1-1 16,-3-3 1-16,-1 0 1 15,1-1-1-15,-1 1 2 16,0 0-4-16,1-4 0 16,-5 0 1-16,0 0 0 15,-4 0-3-15,9 0 2 16,-5 0 3-16,0 0 1 16,0 0-1-16,0 0-2 15,1 0 1-15,-1 0-1 16,0 0-3-16,0 0 0 0,1 0 4 15,-1 0 3-15,0 0-6 16,0 0 0-16,0 0 2 16,1 0 2-16,-1 0 0 15,13 0-2-15,-5 0 1 16,5 0 1-16,0 0-3 16,4 4-2-16,4-4 2 15,9 0 2-15,4 0-2 16,-5 0 0-16,18 0 1 15,-1 0 0-15,-7 3 0 16,11-3 0-16,-7 0 0 16,-5 0 2-16,8 0-1 15,-8 0-1-15,-8 0 1 16,0 0-1-16,-5 0-3 16,-4 0 2-16,-4 0 1 0,0 0 2 15,-4 0 3-15,-4 0 4 16,4 0-4-16,-9 0-1 15,-4 0-2-15,9 0 1 16,-9 4-4-16,-4 0 0 16,0-4-6-16,0 0-3 15,0 0-49 1,0 3-50-16,0-3 30 16</inkml:trace>
  <inkml:trace contextRef="#ctx0" brushRef="#br0" timeOffset="20393.2956">-1586 104 48 0,'-4'-3'19'0,"4"3"-10"0,0-4-2 16,0 4 7-16,-9-4 6 16,9 4 2-16,-8-4 0 15,8 4 1-15</inkml:trace>
  <inkml:trace contextRef="#ctx0" brushRef="#br0" timeOffset="20087.965">-67 551 12 0,'0'0'8'0,"-4"-4"-4"0,4 4-5 0,0 0 24 15,0 0-9 1,0 0 5-16,0 0 2 0,0 0-5 15,0-11-1-15,0 0-9 16,0 3-4-16,0 1 5 16,0 0 3-16,0 3-1 15,0 4 0-15,0 0-3 16,0 0 1-16,0 0 2 16,-4-8 2-16,4 8-1 0,-4-3-1 15,-5 3-3 1,1-4-1-16,4 4-3 15,-5 0-2-15,1 0 3 0,0 0-2 16,-1 4 2-16,-4 3 0 0,5 1 3 16,-5 3-1-16,1 0 2 15,-9 0 0-15,-9 4 1 16,5 0-2-16,0 3 1 16,0 5-6-16,-5-1-1 15,1 8 0-15,3-8 2 16,5-3 1-16,0-1 1 15,4-3 0-15,5-4 2 0,3-3-3 16,1-4-2 0,4-1 2-16,4-3 2 15,4 0-4-15,0-3-3 16,0-1-2-16,1-4 3 0,3 5 0 16,-4-1 1-16,0 0-3 15,1 1 2-15,-1-1 3 16,0 0 1-16,0 4-4 15,-4 0 1-15,0 0 0 16,0 0 2-16,0-4-1 16,0 4 2-16,-8-7-4 15,-1 3 0-15,-3 1 3 16,-5 3 1-16,0-4-4 16,-4 4-1-16,0 0 1 15,-4 0 0-15,-9 4 1 16,0-1 0-16,-8 1 0 15,-8 0 0-15,-9-1 0 16,0 1 0-16,-4 4 0 0,0-1 2 16,4 0-1-16,8-3-1 15,5 0 3-15,8 0 0 16,4-4 1-16,1 0 0 16,3 0 0-1,9 0-5-15,4 0-1 16,5 0 1-16,-1 0 0 15,5 0-2-15,-1 0 2 16,1 3 1-16,8-3 2 16,-4 0-3-16,4 0 0 15,-4 0 1-15,-1 4 2 16,1-4-3-16,-4 4 0 0,4 0 1 16,4-4 0-16,-5 0 0 15,1 0 2-15,0 0-1 16,0 0 2-16,4 0-4 15,-5 0 0-15,5 0-6 16,0 0 0-16,0 0-4 16,0 0 0-16,0 0 3 15,0 0 5-15,0 0 2 16,0 0 1-16,0 0-20 16,-8-4-9-16,8 4-25 15,-4-8-31 1,4 1 26-16</inkml:trace>
  <inkml:trace contextRef="#ctx0" brushRef="#br0" timeOffset="20899.5241">-1615 82 216 0,'0'0'19'0,"-5"-4"-10"15,1 0-6-15,4 1-2 16,0 3 1-16,0 0 1 0,0 0-1 15,0-8-2-15,0 8 1 16,0 0-1-16,0 0 4 16,-4 4 5-16,4 3-3 0,0 1 2 15,0 7-3-15,0 3 0 16,0 23-6-16,8 0 1 16,-3 4 0-16,7 0 2 15,-3-1-1-15,3 1 2 16,-3-4-2-16,-1-4-1 15,1-3 1-15,-5-5-1 16,0 1 0-16,0-4 2 16,0 0-1-16,1-3-1 15,-1-1 1-15,-4 0-1 0,4-7-3 16,-4-4 2-16,4 1 3 16,-4-5 1-16,0 0 3 15,0-3 1 1,0 0-1-16,4 0-1 0,1-4-3 15,-5 0-2-15,0 0 1 16,0 0 1-16,0 0-1 16,0 0 2-16,0 0-7 15,4 0 1-15,-4-4 1 16,4 4 1-16,0 0 1 16,0-4 2-16,1 0-1 15,-1 4-1-15,0 0-2 16,5 0 1-16,-1 0 1 15,0 0 0-15,5 0 0 16,-5 0 2-16,1 0-52 16,3 4-62-1,-3-4 17-15</inkml:trace>
  <inkml:trace contextRef="#ctx0" brushRef="#br0" timeOffset="21651.4817">-1258-4 72 0,'5'0'27'0,"-5"0"-14"0,0 0-11 0,0 0 6 16,0 0 0-16,0 4 2 15,0 7 1-15,-5 0 3 16,1 4-7-16,-4 4-2 16,-1 3 1-16,-8 12 3 0,1 7 0 15,-5 3 2-15,0-3 0 16,0-4 1-16,-1 1-6 15,1-5-4-15,5-7-1 16,-1 4-1-16,0-11 2 0,4-4-3 16,5 3 0-16,4-3-21 15,4-11-10-15,0-4-28 16</inkml:trace>
  <inkml:trace contextRef="#ctx0" brushRef="#br0" timeOffset="21861.6821">-913 134 76 0,'-21'4'30'0,"17"3"-16"0,-17 0-3 0,9-3 10 15,-1 11 2-15,-4 11 1 16,-4 0-5-16,-4 8-1 16,-5-1-8-16,1 1-2 15,-5 18-4-15,5-4-3 0,-1-7 0 16,-3 0 1-16,3 0 1 0,5-4-4 16,4-7 1-16,4-4 2 15,0 0 1-15,5-11-32 16,7-4-59-1,5-7 4-15</inkml:trace>
  <inkml:trace contextRef="#ctx0" brushRef="#br0" timeOffset="22133.9539">-744 231 88 0,'0'0'35'0,"0"0"-18"0,0 3-20 16,-4 12 19-1,-5 4 1-15,-3 3-2 0,-1 8 1 16,-4 0 0-16,-4 7 2 16,-8 0-10-16,-5-3-2 15,4-5-4-15,5 1-4 0,4-4-1 16,0-3-5-16,4-5-2 15,5-3-26 1,-1-4-40-16,5-3 11 16</inkml:trace>
  <inkml:trace contextRef="#ctx0" brushRef="#br0" timeOffset="22436.7754">-466 327 48 0,'0'4'19'0,"-5"4"-10"0,1-1 9 16,0-3 14-16,-4 3-3 15,-1 4 0-15,-3 0-12 16,-1 4-5-16,0 11-7 15,-4 4-2-15,1-4-1 16,-1 0-4-16,0-3 1 0,-4-5 1 16,4 1 2-16,0-1-3 0,5-3 0 15,-5 0-15-15,8-4-4 16</inkml:trace>
  <inkml:trace contextRef="#ctx0" brushRef="#br0" timeOffset="23405.536">1764 78 72 0,'9'0'27'0,"-9"0"-14"0,0 0-15 0,0 0 4 15,0 0 6-15,0 4 7 16,-9 0 6 0,9 3 2-16,-4 1-1 0,-4 3-2 15,-1 4-4-15,-3 7-2 16,-9 8-2-16,-5 4 0 16,1-4-6-16,0 4-4 0,-1-1 1 15,1-3 0-15,0-4 1 0,-4-3-2 16,7 7-2-16,1 0 3 15,5-4 0 1,3-7-4-16,5-4-1 0,3 0-21 16,1-4-8-16,4-4-44 15</inkml:trace>
  <inkml:trace contextRef="#ctx0" brushRef="#br0" timeOffset="24265.5291">2172 134 68 0,'5'0'27'0,"-5"0"-14"0,-5 4-4 0,1-4 11 15,0 4 2 1,-9 3 2-16,9 5-7 0,-8 14 0 16,-5 0 3-16,-4 4 2 15,-5 0-7-15,1 0-4 16,-4 0-6-16,-9 3-6 0,8 12 0 16,-3-7 1-16,3-5 2 15,5-6-1-15,0-5-1 16,12-3-15-16,1-4-5 0,7-8-41 15,5-11-33 1,13 1 36-16</inkml:trace>
  <inkml:trace contextRef="#ctx0" brushRef="#br0" timeOffset="24269.5328">2463 142 120 0,'-4'4'46'0,"-1"-1"-24"0,-3 12-28 16,0-11 6-16,3 11 10 15,-7 8 7-15,-1-1 5 0,-4 4 2 16,0 0-9-16,-8 4-4 16,-4 0-6-1,-1 8-4-15,5-1 0 0,0-3-10 16,0-4-4-16,-1 0-11 15,5-8-5-15,4-3-4 16,5-4-33-16,3-4 3 16</inkml:trace>
  <inkml:trace contextRef="#ctx0" brushRef="#br0" timeOffset="24270.5328">2631 318 140 0,'-8'4'55'0,"4"3"-30"0,-5 1-29 0,5-5 10 0,-4 5 1 15,-9 7 6-15,0 3-1 16,-4 5 1-16,0 7-7 16,-4 3-2-16,3-3 2 0,1 0-8 15,0 0-3-15,5 0-35 16,-1-4-53-1,4-3 13-15</inkml:trace>
  <inkml:trace contextRef="#ctx0" brushRef="#br0" timeOffset="26966.6749">89-393 36 0,'4'0'13'0,"-4"-4"-6"0,0-14 0 0,0 10 9 16,-4 4-8-16,4 4-4 16,0 0-3-16,0 0 1 15,-4-3 12-15,-4-1 6 16,8 4-6-16,-9 0-1 15,5 7-7-15,-5-3-2 16,5-8 0-16,-4 1 0 16,4 10 2-16,-1-3 3 15,1 0 7-15,0-1 2 16,4 1-5-16,0-4 0 16,0 4-4-16,0-4 0 0,0-8-5 15,0 12 2-15,4-4 0 0,5 0 0 16,7-7 1-16,6 10 0 15,7-10 1-15,5 3-2 16,4 8 1-16,8 0-4 16,0-1-2-16,9 1 2 15,0-4 0-15,8 4-4 16,-4-12 1-16,8 1-2 16,4 11 0-16,-3-1 2 15,-1 1 2-15,1-4-1 16,-10 0 2-16,-7 4-4 15,-5-4 0-15,-8 0 1 16,-4 7 2-16,-5-7-3 16,-12 0-2-16,-4 0 4 0,-1 0 1 15,-3 0 0-15,-5 0-2 16,0 0 1-16,0 0-1 16,1 0 0-16,-1 0 2 15,-4 0-3-15,4 0 0 16,-4 0 1-16,4 0 2 15,-4 0-3-15,0 0 0 16,0 0 1-16,0 0 0 16,0 0 0-16,4 0 2 15,-4 0-1-15,0 0-1 16,0 0 1-16,0 0-1 16,5 0-3-16,-5 0 2 0,0-7 1 15,0 7 2-15,0-8-1 16,0 1 2-1,0-1-2-15,0 1-1 0,-5-1-2 16,5-3 1-16,-4 0 1 16,0 0 0-16,-4-1-3 15,3 1 2-15,-3 0 1 16,0 4 0-16,-5-1 2 16,4 1 1-16,1-1-4 15,0 4 1-15,-5 1-2 16,13 3 0-16,-4-4 2 15,4 4 0-15,0 0 0 0,0 4 0 16,4-1 0-16,0 5 0 16,5-1 0-1,3 1 0-15,1 3-3 16,4 0 0-16,0 0 2 0,4-3 2 16,0-1-2-16,0 8 0 15,0-3 3-15,0-1 1 16,0 0-1-16,-4 8-2 15,0-4 1-15,-5-4-1 16,1 0 0-16,-5 0 0 16,-8 1 0-16,0-5 2 15,-4 1-3-15,-4-1 0 16,-1 1 1-16,1 3 0 16,-5 0 0-16,0-4 0 0,-3 1 0 15,-1 3 0-15,0 0 0 16,0 1 0-16,-4 3-3 15,-4 0 0-15,4-4 4 16,0 7 1-16,4-3-3 16,4-3 1-16,1-1 0 15,3-4 0-15,5 1 0 16,4-1 2-16,0-3-3 16,0 0-2-16,4-4-27 15,0 0-12-15</inkml:trace>
  <inkml:trace contextRef="#ctx0" brushRef="#br0" timeOffset="28145.4382">127-573 64 0,'4'0'27'0,"-4"0"-14"0,4-3-13 0,-4 3 5 0,0-4 3 16,5 4 5-1,-1 0-1-15,0 0 1 0,0-4-1 16,0 4 0-16,1-4-2 15,-1 1-1-15,0 3 1 16,0 0 4-16,1 0-10 16,-1 0-2-1,-4 0-2-15,4 0 0 0,-4 0 0 0,4 0-3 16,-4 3 2-16,0 1 1 16,0 0 2-16,-4 3-3 15,0 1 0-15,-5-1 3 16,-3 5 1-16,-5-1-1 15,0 0-2-15,-4 0 1 16,0 1 1-16,0-1-1 16,0 7-1-16,0-3 3 0,0-3 0 15,4-5 1 1,0 1 2-16,0-1-1 16,5-3 0-16,3 0-1 15,1-1 2-15,4 1 3 0,-1 0 2 16,5-4-5-16,0 0-2 15,0 0 0-15,5 0 0 16,-5 0-5-16,4 0 1 16,0 4 0-16,0 3 2 15,5 4-1-15,-1 0-1 16,5 1-2-16,-1 3 1 16,5 0 1-16,0 0 0 15,4 0 0-15,4-1 0 16,1 1 0-16,3 0 2 15,0-3-1-15,1-1-1 0,-5 0-2 16,-4 0 1-16,-4-3 1 16,0-1 2-16,-5-3 1 15,-3 0 3-15,-1-4-8 16,-3 3-3-16,-1-3-41 16,-4 0-60-1,0 0 16-15</inkml:trace>
  <inkml:trace contextRef="#ctx0" brushRef="#br0" timeOffset="28961.9988">279-1287 52 0,'4'0'22'0,"0"-4"-12"15,-4 4-3-15,0 0 9 0,0 0 3 16,0 0 1-16,0 0-5 16,0 0-1-16,4 0-6 15,0 0 0-15,1 0-3 16,-5 0 0-16,4 0 1 15,0 0 1-15,-4 0-3 16,4 4-3-16,0 0 0 16,5-1-1-16,-5 5 2 0,0 3-1 15,0 4 2-15,1 4 0 16,-1 3 1-16,0 4 0 0,5 8 0 16,-5 3 0-16,0 5 0 15,0-1-2 1,0-4 1-16,5-3 0 15,-5-4 1-15,0-4-2 0,-4 0 1 16,4-3-2-16,1-5 2 16,-5-3-2-16,0-4 4 15,0 4 1 1,4-3-2-16,-4-1-3 16,0-4 2-16,0 1 0 15,4-1-1-15,-4-3 1 16,0-4-2-16,0 4-1 0,0 0 7 15,4-4 3-15,0 3-5 16,1-3-3 0,-1 0-1-16,8 0-1 15,-3 0 0-15,4 0 2 0,8 0 1 16,0-3 1-16,8-5-5 16,5 1-1-16,-1-1 1 15,5 4 2-15,0 1 0 16,0-1-1-16,-4-4 1 15,-5 8 1-15,-4-3-1 16,-4 3 2-16,-8 0-2 16,0 0-1-16,-5 0 1 15,1 0-1-15,-5 0 0 16,0 0 2-16,-4 0-1 16,0 7 2-16,4 1-18 15,-4-5-6-15,0 1-70 16</inkml:trace>
  <inkml:trace contextRef="#ctx0" brushRef="#br0" timeOffset="34999.4847">674 868 56 0,'0'3'24'0,"0"-6"-12"0,0 3-5 15,0 0 14 1,-8 0-5-16,8 0-2 16,-4 0 1-16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2:49:14.845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16 6 80 0,'0'0'30'0,"0"-4"-16"0,-5 4-1 0,5 0 14 15,0 0 0-15,0 0 11 16,0 0-13-1,0 0-8-15,-8-3-4 16,8 3-8-16,0 0-1 0,-4 0 2 16,4 0 1-16,0 0 3 15,0 0-3-15,0 3 1 16,4 1-3-16,0 0 2 0,0 3-2 16,1 5 2-16,3-1-2 15,0 0 0-15,5 0-3 16,0 12-2-16,3-5 1 15,6 9-1-15,-1-5 2 16,0 4 1-16,8 4-4 16,-4 4 1-16,5 7 2 15,3 0 1-15,1 15-1 16,0 0-2-16,-1-3 1 16,1-1-1-16,0 4 0 15,4 0 0-15,0-3 2 16,-5-5 1-16,5 5-4 15,4-1-1-15,5 1 1 16,-1 10 2-16,0 1 0 0,9-4 2 16,0-4-2-16,3 4-1 15,-3-1-2-15,4-2-1 16,-4-5 4-16,0 0 1 16,3 4 0-16,1 1-2 15,4 10 1-15,-4 4 1 16,9-7-3-16,-9-1 0 15,0 5 1-15,-5-9 0 16,5 1 0-16,-4 0 2 16,4 0 3-16,0 4 4 0,0 7-6 15,8 0-4 1,5-4 2-16,-5 0 3 0,-4 1-3 16,-4-8-1-1,8-1 0-15,-8 1 2 0,0 0 1 16,0 0 1-16,0 7-2 15,-4 1-2-15,12-8 1 16,-4-4-1-16,-4 4 0 16,-4-1 0-16,0-6 0 15,-9-1 0-15,4-3 0 16,-3-4 0-16,-5-4 0 16,0-4 0-16,-9 4 0 15,-3 4 2-15,4-4-1 16,-9-3-1-16,0-8-2 15,0-4-1-15,-4 0 4 0,-8-7 1 16,8 3 0-16,-4-3-2 16,0-4 1-16,-5 0-1 15,1 0 0-15,0-4 0 16,-1 0 0-16,-3 8 0 16,12 0 0-16,-13 3 0 15,5-3 0-15,4-4 0 16,-5-4-5-16,5 0 1 15,-4-3-60-15,-1-23-79 32</inkml:trace>
  <inkml:trace contextRef="#ctx0" brushRef="#br0" timeOffset="-1845.4783">-5-102 203 0,'0'0'25'0,"-5"7"-7"16,5 1-4-16,0-8-9 15,-4 3 1-15,4 5 4 0,0-4-6 0,0-1 0 16,-4 1 0-16,4-4 0 15,-4-7 2-15,4 10 3 16,0 1-2-16,0 0 1 16,0 0-3-16,0-1 2 15,0 1-2-15,-5 0 0 16,5 0-1-16,-4-4 0 16,4 3 0-16,-4 1 2 15,0 0-1-15,-5 0 2 16,1 3-2-1,0 1 0-15,-1-1-1 0,1 0-2 16,-1 1 1 0,1-1-2-16,-5 8-1 15,1 0 1-15,-5 0 1 0,0 4-6 16,0 11 1-16,-4-4 3 16,-21 4 2-16,4 4 0 15,0 3-2-15,-4 8 3 16,-4 11 2-16,-5 8-7 15,1-1-3-15,-1 1 3 16,-3 7 2-16,-5-4-1 16,-4 4 0-16,-9 4 1 15,1 15 2-15,-5 4-3 16,0-12-2-16,0 8 4 16,1-4 1-16,3-4 0 15,-8 4 1-15,-4 8 0 0,4-5 3 16,0-3-3-1,4 8-2-15,0-12 2 0,5 1 0 16,-1-1-1-16,1 4-2 16,-5 0 3-16,-4 0 2 15,0-7-4-15,0 7-1 16,9-8 4-16,-5 1 2 16,0-4 0-16,9 3-1 15,4 1-1-15,-5-8 0 16,1 0-5-16,0 0-1 15,3-4 3-15,1-7 1 0,9 0 0 16,3 0-2 0,-4 0 1-16,9-8-1 0,0 4 0 15,4 0 0 1,0 0 0-16,4-7 0 0,4-8-3 16,5-3 2-16,3-8 1 15,-3-4 2-15,4-8-1 16,-5 1-1-16,9-4-2 15,0-7-1-15,4-1-1 16,5 1 0-16,3-1-2 16,-3-3-1-16,3 0-12 15,5-4-5-15,0 3-34 16,21-3-69 0</inkml:trace>
  <inkml:trace contextRef="#ctx0" brushRef="#br0" timeOffset="3737.2055">-3903 3923 36 0,'0'0'16'0,"0"0"-8"0,-17 4-10 0,17-4 4 16,0 0 0-16,-4 0 1 16,0 0 5-16,0 0 5 15,4 0 2-15,0 0 3 16,-9 0-8-16,5 0-3 16,4 0-4-16,0 0 2 15,-4 4 10 1,0-1 3-16,0 1 0 15,4 0-1-15,0 0-7 16,0-4-4-16,0 3 1 16,4-10 0-16,4 7-3 15,1-8-3-15,-1 12 0 0,5 0 1 16,-1-4 3-16,1 0-2 16,0 0-2-16,3 0 0 15,1 0 1-15,4 0 3 16,4 0 2-16,1 0-3 15,3-8-3-15,1 1 0 16,3 3 1-16,5 4-3 16,0 0 0-16,4 0 3 15,-4 0 3-15,0 0-2 0,0-4 0 16,4 1-1-16,-4-1 1 16,-5 0-2-1,5 0-1-15,0 1 1 16,0-1 1-16,0 0-1 0,0 4 2 15,0-4-2-15,-5 4 2 16,5 0-2-16,4 4-1 16,0 0 3-16,-4-4 0 15,0 0-4-15,0 0-1 16,0 0 1-16,4 0 2 16,0-4 0-16,-4 0-1 15,4 1 3-15,0-1 0 0,4 0-4 16,-3 1 1-16,-1 3 0 15,12 0 2 1,-3 0-1-16,-5 0-1 0,0 0 1 16,1 0 1-16,3 0-1 15,1-4-1-15,-5 0 1 16,0-3-1-16,1 7-3 16,3-4 2-16,1 4 3 15,-5-4 1-15,0 4-4 16,9 0-1-16,-5 0 1 15,-3 0 2-15,-1 0-2 16,-4 0 0-16,4-4 1 16,1 1 2-16,-5-1-1 15,0 0 2-15,8 0-2 16,-3 1-1-16,-1 3-2 0,0 0 1 16,9 0 1-16,-4 0 2 15,-1 0-1 1,1-4-1-16,-1 4 1 0,1 0-1 15,-1-4 0-15,1 0 2 16,-1 1-1-16,1 3-1 16,-1-4 3-16,1 4 0 15,-1 0-1-15,5 0 1 16,12 4-2-16,-4-4-1 16,-4 3 1-16,4-6 1 15,-4-5-1-15,0 4-1 16,-4 1 1-16,0 3-1 15,3 0-3-15,-7 0 2 16,0 0 1-16,7 0 0 0,-3 0 0 16,0 3 2-16,-5-3-1 15,5 0-1-15,0 0 1 16,0 0-1-16,-1-3 2 16,5 3 3-16,0 0 0 15,0 0 0-15,4 3-3 16,0-3 1-16,-4 4-2 15,-8-4-1-15,8 0 1 16,-5 0 1-16,-3 0-1 16,-1 0 2-16,1 0-4 15,4 0 0-15,-5 0-1 16,5 4 0-16,-1 0 2 16,-3-1 2-16,-1 1-1 15,-3 0-1-15,-1-4-2 16,5 0 1-16,-5 0 1 0,0 0 0 15,-4 0 0-15,9 0 2 16,-1 0 1-16,5 0 1 16,-9 0-2-16,-4 4-2 15,9-1 1-15,-5 1-1 16,-4 0 0-16,0 0 2 16,0-1 1-16,5-3 1 15,-1-3-2-15,-4 3-2 16,0 0-2-16,9 0-1 15,-5 0 2-15,0 0 0 16,-4 3 1-16,0-3 2 16,5 4-1-16,3 4-1 0,-3-5 1 15,-5 1 1-15,0 0-1 16,-9 0-1-16,5-1 1 16,-4-3 1-16,4 0-3 15,-9 0 0-15,1-3 3 16,3 3 1-16,1 3-1 15,0-3 1-15,-1 0-4 16,1 0 0-16,0 0 3 16,-5 0 1-16,-4 0-1 15,1 4 1-15,-5-4-2 16,-4 4-1-16,8-1 1 16,-8-3 1-16,8 0-3 15,-8 0 0-15,4 4-1 16,-4-4 0-16,-1 0 2 0,-3 4 2 15,-9 0-3-15,13-4 0 16,-8 0 1-16,-5 0 2 16,-4 0-1-16,8 0-1 15,-4 3 1-15,-4-3 1 16,0 0-1-16,0 0-1 16,0 0 1-16,0 0-1 15,0 0 0-15,0 0 2 16,0 0-3-16,0 0-2 0,0 0-1 15,0 0 0 1,0 0-33-16,0 0-15 16,-4 0-50-1</inkml:trace>
  <inkml:trace contextRef="#ctx0" brushRef="#br0" timeOffset="6318.7299">-498 638 80 0,'4'0'33'0,"-4"-3"-18"0,0 3-11 16,0 0 8-16,0 0-1 16,0 0 3-16,0 0 4 15,0 0 1-15,0 0-4 16,0 0-1-16,-4 3-6 16,4 1 0-16,0 0-5 15,0 0 3-15,0-1 0 0,-4 1 0 16,4 4-1-16,0-1-1 15,0 1 0-15,4 3-2 16,0 0 1-16,5 8 0 16,-1-4 3-16,1 7-3 0,3-3 0 15,1-4-1-15,4 0 1 16,4 0-2-16,8-4-1 16,1 0 5-16,-5 0 1 15,4 1 0-15,1-1-1 16,3-4-1-16,-3-3 2 15,4 0-3-15,-1 0 0 16,1-4-1-16,0 0-2 16,-1-4 1-16,-3 0-1 15,-1 0 0-15,1 1 0 16,-5-1 2-16,0 0 1 16,0 0-4-16,-4 1 1 0,1-1 0 15,-1 0 2-15,-9-7-1 16,13 3 2-16,1-6-4 15,-5 6-2-15,0-3 2 16,-4 3 2-16,-1 1 0 16,1-1-1-16,-4 1 1 15,-5-1-1-15,1 5 0 16,-1-1 2-16,-4 0-1 16,1 4-1-16,-1-4 1 15,0 4-1-15,0-3-3 16,0 3 2-16,-4 0 1 15,0 0 0-15,0 0 0 16,0 0 2-16,0 0-3 0,0 0 0 16,0 0 1-16,0 0 0 15,0 0 0-15,0 3 0 16,0-3-3-16,-4 4 0 16,4-4-12-16,0 0-2 15,0 4-27-15,-4 0-10 16,0 7-22-1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2:50:12.870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21 48 176 0,'-9'-23'68'0,"5"12"-36"0,0 0-24 0,4 11 16 16,-5-4-10-16,5 4-3 15,0 0-9-15,0 4-3 16,0 7 0-16,0 15 0 0,5 19 3 15,-5 7-3-15,4 1-2 16,0 14 2-16,0-3 2 16,-4 3-2-16,5 0 0 15,-5 4 3-15,0-14 1 16,0-1-1-16,0-11 1 0,0-12 0 16,-5-29 5-1,5-12-2-15,0-7-5 16,0-7-1-16,9-4 0 15,8-4 2-15,4 4-6 16,0 7 1-16,4 0 3 16,4 4 2-16,1 8-3 15,-1 3-1-15,1 4-2 16,-1 8 0-16,-4 7 3 16,-4 3 2-16,-4 1 0 15,-12 3 2-15,-14 1 0 16,-4 7 3-16,-8-4-1 15,-8-4 2-15,-9-7-4 16,-4-3-2-16,4-12 0 0,0 0 1 16,5-4-6-16,7-4 1 15,10 1-39-15,7-4-16 16,18 3-31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2:50:12.990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26 71 196 0,'-17'-11'74'0,"17"-8"-40"0,-4 8-31 0,4 4 17 0,0-5-3 16,-5 1-1-16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2:50:13.201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379 0 363 0,'-8'18'1'0,"8"8"-1"0,0 16 0 15,4 6 0-15,-4 16-3 16,0 7 2-16,0 0 3 16,0 4 1-16,0-12 1 15,0-6 0-15,-8-5-2 16,-5-7 1-16,-4-8 13 16,-4-11 9-16,-8-7-10 15,-9-11-3-15,0-8-13 16,0-8-1-16,-4-18-31 0,4-8-13 15,0-14-56 1,9-23-35 0,3-12 63-16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2:50:13.333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0 15 224 0,'38'-11'85'0,"-26"7"-46"0,1 4-43 0,-9 0 15 15,0 0-13-15,9 4 0 16,-1 0-57-16,5 3-23 16,0 12 1-16,0 7 6 15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2:50:13.457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8 3 192 0,'-4'0'71'0,"0"-4"-38"0,4 8-28 15,0-4 17-15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2:49:33.100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15 29 28 0,'4'0'11'16,"-20"-19"-6"-16,24 8 3 0,-8 11 7 0,0 0 6 15,0 0 2-15,0 4-8 16,0-1-4-16,0 1-2 15,0 0-1-15,0 0-2 16,0-1-1-16,0 1-1 16,0 0 0-16,0 3-2 0,-8 1 1 15,8 7-2-15,-5 0 2 16,10 4-4-16,-5 3 0 16,0 8 1-16,4 4 2 15,-4-8-3-15,0 7 0 16,4-3 1-16,-4-7 0 15,0-1 2-15,0-3 1 16,0-4-6-16,0-4 0 16,4-3-21-16,-4-5-7 15,0 1-11-15,0-4-3 16</inkml:trace>
  <inkml:trace contextRef="#ctx0" brushRef="#br0" timeOffset="707.7573">66 699 52 0,'0'0'19'0,"0"0"-10"0,0-4-6 0,0 4 7 0,0 0 5 16,0 0 3-16,0 0-5 15,0 0-3-15,0 0-8 16,0 0-1-16,0 0-1 16,0 4 2-16,0-1-1 15,0 1-1-15,0 4 1 16,0 3-1-16,0 0 0 15,0 0 2-15,0 4-1 16,0 4 2-16,0-4-4 16,0-4-2-16,0 0 4 15,0 1 1-15,0-5 0 0,0 0 1 16,0 1-2-16,0-4-1 16,0-1-2-1,0 1 1-15,0-4-15 0,0 0-4 16,0 0-17-16,0 4-4 15,0-4 17-15,0 4 9 16</inkml:trace>
  <inkml:trace contextRef="#ctx0" brushRef="#br0" timeOffset="1205.9424">78 1316 52 0,'0'4'19'0,"0"-8"-10"0,0 8-4 0,0-4 6 16,0 0 2-16,0 3 3 15,0 1-5-15,0 4-1 16,0 3-9-16,0 0-2 16,0 4 2-16,0 0 1 15,0 0-3-15,0 4 1 16,0-4-2-16,0 0 0 16,0-4 4-16,0 0 3 0,0-4-4 15,5 1-1-15,-1-4-13 16,0-1-7-16,-4 1-18 15,4-4-6-15</inkml:trace>
  <inkml:trace contextRef="#ctx0" brushRef="#br0" timeOffset="1549.9392">91 1836 64 0,'4'22'27'0,"-8"-44"-14"0,4 33-7 0,0-18 11 16,0 10 0-16,0-3-1 0</inkml:trace>
  <inkml:trace contextRef="#ctx0" brushRef="#br0" timeOffset="1773.9407">91 1862 190 0,'0'11'17'0,"0"4"-10"16,4 0-5-16,-4 4-2 15,4 0 0-15,-4-1 0 0,5 5 0 16,-5-5 0-16,4 1 0 16,-4 0 2-16,4 0 1 15,-4-1 3-15,4-6-3 16,-4-1 0-16,4-4 1 15,-4 1 0-15,5-1 0 16,-5-3 2-16,0 0-10 16,0-1-2-16,0-3-13 15,0 0-3-15,0 0-19 16,0 0-29-16</inkml:trace>
  <inkml:trace contextRef="#ctx0" brushRef="#br0" timeOffset="2285.1123">112 2554 100 0,'0'0'38'0,"0"-4"-20"0,-4 4-8 16,4 0 12-16,0 0-8 15,0 0-3-15,0 0 0 16,0 0 0-16,0 0-5 16,0 4 0-16,0 0 1 0,0 3-1 15,0 5-1-15,0 3-3 16,0 3 1-16,0 5-2 16,0-1 2-16,0 8-2 15,4 4 2-15,0-1 0 16,0-3 1-16,1-7-5 15,-5-1 1-15,4-7 2 0,-4-4 1 16,4 1-1-16,-4-5-2 16,4 1-8-16,-4-5-3 15,0-3-16-15,0 0-8 16,0 4-14 0,0-4-23-16,0 0 22 15</inkml:trace>
  <inkml:trace contextRef="#ctx0" brushRef="#br0" timeOffset="2764.5556">87 3198 80 0,'0'0'33'0,"0"0"-18"0,0-4-16 16,0 4 7-16,0 0 9 16,0 0 5-16,0 0-4 15,0 0 1-15,0 0 1 0,0 4 1 16,0-1-6-1,0 5 0-15,0 3-8 16,0 4 1-16,0 0 1 0,0 4-1 0,4 3 1 16,-4 1-4-16,0-5 0 15,4 8 3-15,-4-3 1 16,0-8-1-16,0 0-1 16,0-4-3-16,0-3 1 15,4-1-2-15,-4-3 2 16,0 0-4-16,0-1-2 0,0-3-3 15,0 0-1 1,5 0-10-16,-5 0-3 0,4 0-6 16,-4 0 1-16,4 4 1 15,-4-4-1-15,0 0-29 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2:34:42.334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6793809-5B25-4465-9CE3-49BA76A0DB75}" emma:medium="tactile" emma:mode="ink">
          <msink:context xmlns:msink="http://schemas.microsoft.com/ink/2010/main" type="writingRegion" rotatedBoundingBox="10415,13112 7963,14713 6817,12959 9269,11358"/>
        </emma:interpretation>
      </emma:emma>
    </inkml:annotationXML>
    <inkml:traceGroup>
      <inkml:annotationXML>
        <emma:emma xmlns:emma="http://www.w3.org/2003/04/emma" version="1.0">
          <emma:interpretation id="{B4073697-EC9B-4091-8C77-6D7A15FF377A}" emma:medium="tactile" emma:mode="ink">
            <msink:context xmlns:msink="http://schemas.microsoft.com/ink/2010/main" type="paragraph" rotatedBoundingBox="10415,13112 7963,14713 6817,12959 9269,1135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4FE3CF9-7EFD-4156-84B0-9F72B6CA17D5}" emma:medium="tactile" emma:mode="ink">
              <msink:context xmlns:msink="http://schemas.microsoft.com/ink/2010/main" type="line" rotatedBoundingBox="10415,13112 7963,14713 6817,12959 9269,11358"/>
            </emma:interpretation>
          </emma:emma>
        </inkml:annotationXML>
        <inkml:traceGroup>
          <inkml:annotationXML>
            <emma:emma xmlns:emma="http://www.w3.org/2003/04/emma" version="1.0">
              <emma:interpretation id="{A6E2BDE6-4F56-4472-A646-43720694C62E}" emma:medium="tactile" emma:mode="ink">
                <msink:context xmlns:msink="http://schemas.microsoft.com/ink/2010/main" type="inkWord" rotatedBoundingBox="10415,13112 7963,14713 6817,12959 9269,11358"/>
              </emma:interpretation>
              <emma:one-of disjunction-type="recognition" id="oneOf0">
                <emma:interpretation id="interp0" emma:lang="en-IN" emma:confidence="0">
                  <emma:literal>by</emma:literal>
                </emma:interpretation>
                <emma:interpretation id="interp1" emma:lang="en-IN" emma:confidence="0">
                  <emma:literal>so</emma:literal>
                </emma:interpretation>
                <emma:interpretation id="interp2" emma:lang="en-IN" emma:confidence="0">
                  <emma:literal>g</emma:literal>
                </emma:interpretation>
                <emma:interpretation id="interp3" emma:lang="en-IN" emma:confidence="0">
                  <emma:literal>is</emma:literal>
                </emma:interpretation>
                <emma:interpretation id="interp4" emma:lang="en-IN" emma:confidence="0">
                  <emma:literal>go</emma:literal>
                </emma:interpretation>
              </emma:one-of>
            </emma:emma>
          </inkml:annotationXML>
          <inkml:trace contextRef="#ctx0" brushRef="#br0">-3351 726 96 0,'-17'0'35'0,"13"0"-18"0,0 0-20 0,-5 0 21 15,-3 0-2-15,-1-4-6 16,0 0-1-16,1-3-1 16,-1-1 0-16,5-3-2 15,4 0-1-15,-1 0-3 16,10-1-2-16,7 1 3 0,5 0-7 15,8 0-1-15,5-4 4 16,3-8 2-16,5-3 5 16,0-11 3-16,0-8-2 15,0-4 1-15,4-11-3 16,0-3 0-16,-4-16-3 16,-4-3 1-16,-1 0-2 0,-3 7-1 15,-1 7 1-15,1 9 1 16,-5 6-3-16,0 12 0 15,5 7 7-15,-1 12 4 16,1 3-3-16,-1 8-2 16,0-4-2-16,1 4-3 15,-1-8 3-15,1-7 2 16,-5 0-4-16,-4-4-1 16,0 0 2-16,-4-8 1 15,0-3-1-15,-5 4-2 16,1 3 1-16,0 4-1 15,-5-3-3-15,5 6 0 0,4 9 4 16,8 3 1-16,0 4 4 16,5 3 1-16,-5 1-3 15,0-1-1-15,0 1-1 16,-4-5-2-16,0 1 3 16,-8 0 0-16,0 3-1 15,-5-3 1-15,-4 4-4 16,0-1 0-16,-4 1-1 15,0-1 0-15,0 5 2 16,0-1 0-16,0 0 0 16,-4 4 0-16,4 0 0 15,-4 0 0-15,4 0-3 16,-4 0 2-16,0 4-4 16,-1 0 1-16,1-1 2 15,0-3 3-15,-9 0 0 16,1 0-1-16,-1 0 3 15,-8 0-4-15,-4 0 0 16,0-3 1-16,-5 3 2 16,1 3-3-16,-1 1 0 15,1 7 1-15,-1 1 2 16,1 2-3-16,4 1-2 16,4-3 4-16,0-1 3 15,4 0-3-15,4 0-3 16,0 1 3-16,5-5 1 15,0 1-3-15,-1-1-1 16,5 1 1-16,4-5 0 0,0-3 3 16,0 0 1-16,8 0-1 15,5 0 1-15,4 0 0 16,8-3 3-16,5-5-3 16,3 1-2-16,14-8-3 15,-5-4 1-15,0-4 3 16,-4 1 3-16,-5-4-2 15,1 0-2-15,-5-1 0 16,-3 1 1-16,-5 4 5 16,0 3 4-16,-9 4-6 15,1 0-3-15,-5 4 7 16,1 7 6-16,-9 4-3 16,0 0 1-16,0 8-10 15,0 3-2-15,-4 0-1 0,-1 4 0 16,1 0 0-16,0 4 0 15,0-1 0-15,0 5 2 16,-1 3-1-16,1 0-1 16,0 8-2-16,0 3 1 15,-1 5 1-15,1-1 2 16,-4 0-1-16,-1 4 2 16,1-4-4-16,0-4 0 15,-1-3-1-15,5-4 0 16,0-8 2-16,0 1 0 15,4-8-11-15,0-15-60 16,8-12-17-16,0-17-11 16</inkml:trace>
          <inkml:trace contextRef="#ctx0" brushRef="#br0" timeOffset="3484.3545">-4609-715 44 0,'0'4'16'0,"0"0"-8"0,0 0-1 0,0-4 9 16,0 0 1-16,0 0 1 0,0 3-7 15,0-3-2-15,0 4-3 16,0 0 1-16,-5 3 0 15,1-3 1-15,0 0-2 16,0 0 1-16,-1-1 5 16,1 1 2-16</inkml:trace>
          <inkml:trace contextRef="#ctx0" brushRef="#br0" timeOffset="3812.6677">-4652-655 244 0,'-12'8'16'0,"-1"3"-7"16,1-3-7-16,3-1-1 0,1 4-1 15,-1 0 2-15,1 1-1 16,-1-1 2-16,-3 0 0 15,3 0 3-15,-3 1-1 16,3-1 0-16,1 4-3 16,0 3-2-16,-1 1 1 15,1-4-1-15,-1 0 2 0,1 0 1 16,-1 4-1-16,1-8-2 16,0-4-2-16,3 5-1 15,1-5 6-15,0-3 3 16,0 0-6-16,4-1 1 15,0-3 1-15,0 0 3 16,0-3-4-16,0-1-1 16,0 0 0-16,0 0 2 15,0 1-3-15,4-1 0 16,0 0-1-16,0 4-2 16,1-4-30-16,3 1-15 15,-4 3-28 1</inkml:trace>
        </inkml:traceGroup>
      </inkml:traceGroup>
    </inkml:traceGroup>
  </inkml:traceGroup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2:49:30.264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240 52 52 0,'0'0'19'0,"0"-22"-10"0,0 33-2 0,0-19 7 15,0 1-3-15,0-1 1 16,0 8 2-16,0 0 1 16,0 0-4-16,-4-3-1 15,-1-1-2-15,1 0 0 16,0 0 0-16,0 1 0 15,-5 3-7-15,1 0 0 16,0 0-1-16,-1 0 2 16,1 7-1-16,-5 1-1 0,1 10 3 15,-1 1 0-15,0 0 1 0,-4-1 0 16,1 5 0-16,-1 3-2 16,4 0 1-16,-4 0 2 15,5 8 2-15,-1 4-6 16,5-1 0-16,-1-3-1 15,5 3 2-15,4 0-3 16,0-3 0-16,0 0 3 16,4-4 1-16,0 7-1 15,5-7 1-15,-1-4 0 16,5 4 1-16,0-7-2 16,3-16 1-16,-3-11 4 15,4-3 4-15,0-1-2 16,-1-3 0-16,6-4-5 0,-1-7-1 15,0-1 1-15,0-3 2 16,-5-4-3-16,1 4 0 16,0-4-1-16,-4-7 1 15,-1 3-4-15,-3 0 0 16,-1 1 1-16,-4 3 0 16,-4 0 4-16,-4 4 5 15,-4-8-7-15,-1 4-1 16,-3-4-3-16,-5 8 0 15,0 4 0-15,-4 3 0 16,0 4 2-16,0 11 0 0,4 4-3 16,-4 11 2-16,-4 1 1 15,4-1 2-15,0 0-3 16,0 0 0-16,4 4 1 16,4 0 0-16,1 0-3 15,3 4 0-15,5-4 2 16,4 0 0-16,4 0 1 15,5-4 0-15,3 0 0 16,5-3 0-16,0-1-3 16,0 1 2-16,0-4-6 15,-1-1-3-15,1-3-14 16,0 4-5-16,-4-4-7 16,-1 0-45-1,-3 0 5-15</inkml:trace>
  <inkml:trace contextRef="#ctx0" brushRef="#br0" timeOffset="1712.8019">194 299 56 0,'0'4'22'0,"0"14"-12"0,0-6-5 16,-5-12 8-16,5 3-3 16,0 1 0-16,0-4-4 15,0 0-1-15,0 0 3 16,0 0 3-16,0 0 2 16,0 0 3-16,0 0-5 15,5 0 1-15,-1 8-5 16,0-8-2-16,4 7-2 0,1-11-3 15,-1 4 1 1,1 0-1-16,-1 0 0 0,1 0-3 0,-1 0 2 16,0 0 1-16,1 0 0 15,-1 8 0 1,-4-12 0-16,1 8 0 16,-1 0 2-16,0-1-1 0,0 1-1 15,0-8 1 1,1 1-1-16,-1-1 0 15,-4 4 2 1,4-4-6-16,0 4 1 16,-4 0-19-1,0 0-47-15,4 0-1 16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2:49:52.845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13 113 28 0,'0'-4'13'0,"0"-3"-6"0,0-1 7 0,0 5 12 0,0-5 1 15,0 1 4-15,0 3-4 16,0 0 1 0,0-3-5-16,0 7-2 15,0-8-3-15,0 1 1 0,0 7-10 16,0-8 3-16,0 8 2 0,0 0-5 16,0 0-1-16,0 0-4 15,0 0-1-15,0 0 1 16,0 0 0-16,0 4 0 15,0 4 2-15,0 3-1 16,0 7 2-16,0 9-4 16,0 3 0-16,-4 3 1 0,4 8 0 15,0 12 2-15,0 3 1 16,-5 4-8 0,5-4-1-16,-4-4 0 0,4-3 3 15,0 0 0-15,0-12-1 16,0 0 3-1,0-10 0-15,0-9-1 0,0-3-2 16,0-4 3-16,0-3 0 16,0-16-1-16,4 1-2 15,-4-4 1-15,0-4 1 16,0-4-3-16,0-3 0 16,0-1-4-16,0-3-1 0,0-4 11 15,0-4 9-15,0 1-9 16,0-1-3-1,0-3-1-15,0-1 1 16,5 1-1-16,-1-1-1 0,0 1-2 16,0-4 1-16,5 3 1 15,-1 5 2-15,1 3-3 16,3 0 0-16,1 7-1 16,8 1-2-16,0 3 3 15,0 1 2-15,0 3-2 16,0 7 0-16,4 1 1 15,1 3 0-15,3 4-3 16,0 4 2-16,1 3-6 16,-1 4 0-16,-3 1 7 15,-1 10 5-15,0 4-11 16,-12 0-5-16,-5 1-2 16,-8-1 2-16,-8 4 5 0,-9-4 1 15,-8 4 3-15,-5-4 3 16,-3 0 0-16,-1-3 2 15,-4-5 2-15,0 1 2 16,4-8-3-16,5-3-1 16,0-5 1-16,7 1 0 15,6 0-2-15,3-4 1 16,5 0-2-16,8 0 2 16,4 4-4-16,4-1 0 15,9 1 1-15,4 11 0 16,0 8 0-16,0-1 0 15,4 4 0-15,5 0 0 0,-1 1 0 16,1-1 0 0,-1 0 2-16,1-4 1 0,-5 8-1 15,-4-3 1-15,4-1-2 16,1-4 2-16,-10-11-2 16,5 4 2-16,-8-11-4 15,0 0-2-15,-5 0 2 16,-4-1 0-16,0-3-6 15,1 0-3-15,-1 0-27 16,-4-7-18 0,0-1-9-16</inkml:trace>
  <inkml:trace contextRef="#ctx0" brushRef="#br0" timeOffset="612.5327">787 708 136 0,'0'-4'52'0,"0"0"-28"0,0 4-19 0,0-7 13 16,0 7-4-16,0 0 0 0,0 0-4 15,0 0-1-15,4 0-5 16,-4 0 2-16,0 0 0 0,-4 4 4 16,4-1 1-16,-4 1-1 15,0 7-1-15,4 1-1 16,0 6 2-16,4 1-3 15,-4 0 1-15,4-1-5 16,0 5-2-16,1-1 2 16,3-3 2-16,5 0-2 15,-1-4-2-15,5-4 2 0,0-4 2 16,0-3-2 0,4-8-2-16,0-3 4 15,0-8 1-15,0-4-7 16,-4-7-4-16,0-8 7 0,-9 1 5 15,-4 3-3 1,-4-4-2-16,-8 4 1 0,-5 4 0 16,-4 4 1-16,-4 3 2 15,5 4-3-15,-10 7-2 16,-3 5-3-16,8 3 1 16,-9 3 1-16,5 5 0 15,4-1 0-15,4 5 0 0,5-1-9 16,3 0-4-16,1 0-15 15,8 1-8 1,8-5-42 0,9-3-46-16,0-4 39 15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2:50:05.994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-1 94 72 0,'0'-19'27'0,"0"15"-14"0,0 4-9 0,0 0 8 16,0-4-1-16,0 4 3 15,0-3 2-15,0-1-1 16,0 0-1-16,5 4-1 16,-1-7 1-16,0-1 13 15,-4 8-4 1,0-7-6-16,0-1 0 16,0 8-6-16,0-3-1 15,0 3 0-15,0 0 1 16,0 0-1-16,0-4 1 15,0 4-6-15,0 0-1 16,0 7-4-16,4 8 1 16,-4 4 4-16,5 3-2 15,-5 1-2-15,4 7 0 16,-4 0 1-16,0 0-3 16,4 3 0-16,0 1 1 15,-4-4 2-15,0-4-1 16,0-3 2-16,0-5-2 15,0-3 2-15,0-4-4 16,0 1 0-16,0-5 1 16,0 1 2-16,0-5-3 15,0 1 0-15,0 0 1 16,0 0 0-16,0-4 2 16,0 0 1-16,0 0-1 15,0 0-2-15,0 0 1 0,0 0 1 16,0 0-3-16,0 0-2 15,0-12 6 1,0 1-2-16,0-8 0 16,0 1 0-16,0-5-1 15,0 1 0-15,0-4 0 16,4 0 0-16,-4 3 0 16,0-3 0-16,0 3 0 15,0 5 0-15,0-5 2 16,0 5-6-16,0 3-1 0,0 3 4 15,0 1 5-15,0 0-4 16,0 3 0 0,0 5 0-16,0-1 2 0,5 0-3 15,-5 0-2-15,0-7 2 16,0 11 0-16,0 0 3 16,0-7 1-16,0-1-1 15,0 5-2-15,0-1 3 16,0 4 0-16,0-4 1 15,0 4 2 1,0 0 3 0,0 4-4-16,0-8-3 15,4 8-1-15,0-8-1 16,0 0 2-16,9 12 1 0,4-4 1 16,4-8-2-16,8 0 1 15,1 0 0-15,7 1 3 16,6-1-5-1,-1 0-1-15,0 0 0 16,4 4 2-16,0 0-1 0,-8-3-1 16,0 3 1-16,-8-4 1 15,-5 0-3-15,-4 4 0 16,-4 0 1-16,-5 0 0 16,-3 0 2-16,-1 0 1 15,-4 0 1-15,1 0 2 16,-1 0-3-16,0 0-2 15,0 0-3-15,0 0 1 16,-4 0 1-16,0 0 0 0,0 0 0 16,0 0 2-16,0 0-1 15,0 0-1-15,0 0-2 16,0 0 1-16,0 0-1 16,0 0 0-16,0 0 2 15,0 0 2-15,0 4-1 16,0 0 2-16,5 7-4 15,-5 11-2-15,0 1 2 16,4 3 0-16,0 0-2 16,0 4 2-16,0 0 1 15,1-4 2-15,-1-3-3 16,-4 3 0-16,0 4 1 16,4-4 0-16,0-4 2 15,-4 1 3-15,0-4-4 16,0-1-3-16,0-3 1 0,0 0 2 15,0-4 0-15,0 1 2 16,0-5-2-16,0-3-1 16,0 0 1-16,0-1 1 15,-4 1-3-15,4-4 0 16,0 0 3-16,0 0 1 16,0 0-4-16,0 0 1 15,-8-4 2-15,-1 1 1 16,1-1-6-16,-5 0 0 15,-8 0 3-15,-4 1 4 16,0-1-3-16,-9 0-3 16,-4 4 1-16,-4 0 0 0,-4 0 3 15,-1 0 1-15,1 0-4 16,0 4-1-16,8-4 1 16,0 4 0-16,4-1 3 15,5 1 1-15,8 0-4 16,0-4-1-16,4 0 1 15,4 0 0-15,1 0-2 16,3 0 2-16,5 0 1 16,0 4 2-16,4-4-1 15,-4 0 2-15,4 0-4 16,0 0 0-16,0 0-1 16,0 0 0-16,0 0 2 15,0 0 2-15,0 0-1 16,0 0-1-16,0 0-2 0,0 0 1 15,0 0 1-15,0 0 0 16,0 0-5-16,0 0-1 16,0 0-22-16,0 0-8 15,0 0-33-15,0-4-13 16,4 4-12 0</inkml:trace>
  <inkml:trace contextRef="#ctx0" brushRef="#br0" timeOffset="1098.0963">467 11 104 0,'12'-3'41'0,"-8"3"-22"0,1-4-11 15,-5 4 13-15,0 0-6 16,0 0 6-1,-5 11-3-15,1 8-10 0,-4 0 5 0,-1 3 2 16,-3 0-1-16,-5 5 0 16,0-1-6-16,0-4-3 15,-4 1 0-15,0 7 1 16,4-4-3-16,1 4-2 16,-1-4 2-16,4-7 0 15,0-4-1-15,5 0-2 16,4-8-2-1,4-7-5-15,4-4-1 16,4-11-12-16,5-3-2 16,4-1-10-16,4 0-5 15,0 1 11 1,0-1 5-16,4 0 15 0,5 4 6 16,-5 0 5-16,0 4 4 15,1 0 5-15,-5 3 5 16,-5 1 5-16,-3 3-8 15,-5 0-2-15,-3 4-8 16,-1 4 7-16,-8 4 6 0,-9 3-4 16,0 4 0-16,1 3-3 15,-5 1 0-15,4 7-4 16,-4 0 0-16,5 1-3 16,-1-9 2-16,1 1-6 15,-1-4-1-15,5-4 0 16,-1 0 2-16,5-3-1 15,4-4 2-15,0-1-15 16,0-3-5-16,0 0-26 0,0-7-13 16,4-1-32-1</inkml:trace>
  <inkml:trace contextRef="#ctx0" brushRef="#br0" timeOffset="1985.264">281 146 112 0,'5'0'44'0,"-1"4"-24"0,4-4-8 0,-4 0 16 15,5 4-5 1,4 3-1-16,8 4-4 0,0 0-1 16,4 1-9-16,4 3-1 0,5 3 3 15,0 9-6-15,-5-9-2 16,-4 1 1-16,1-4 0 15,-10 4-4-15,6-4 1 16,-6 0-2-16,-3-4 0 16,-5-4-20-16,1-10-76 15</inkml:trace>
  <inkml:trace contextRef="#ctx0" brushRef="#br0" timeOffset="538.8117">286 142 88 0,'4'0'35'0,"0"0"-18"0,0-3-7 0,-4-1 12 16,4 4 3-16,1-4 2 16,-1 4-8-16,-4 0-4 15,0 0-6-15,0 0-1 16,0 0-5-16,-4 4 3 0,-5 3 3 16,1 5-5-16,-5-1-2 15,-4 4 5-15,-8 3 3 16,4 5-3-16,-4 7-2 15,4 0-2-15,0-4 0 16,0-4 0-16,4-3 3 16,4-4-5-16,5-4-1 15,-1 0 2-15,5-3 1 16,4-4-6-16,0-12-2 0,4 1-27 16,1-8-11-16,7 0-20 15,-3-4-28 1,8-3 27-16</inkml:trace>
  <inkml:trace contextRef="#ctx0" brushRef="#br0" timeOffset="1696.7158">88 161 116 0,'0'0'44'0,"-9"0"-24"0,14-4-10 0,-5 4 14 16,0 0-2-16,4 0-1 15,0 0-3-15,0 4-1 16,5 0-9-16,-1 0 1 0,9 3 4 15,4 0-3-15,0 8 2 16,0 0-7-16,4 0-3 16,1 8-1-16,3-1 1 15,-4 4-1-15,1-3-1 0,-1-4 1 16,-8-4-1-16,4 0-3 16,-4-4 2-1,-5 0 1-15,-3-4 0 16,-1 1-9-16,-4-4-2 0,-4-4-38 15,0 0-18-15,0 0-9 16</inkml:trace>
  <inkml:trace contextRef="#ctx0" brushRef="#br0" timeOffset="6287.7126">-2008 1455 68 0,'-21'-7'27'0,"4"7"-14"0,0 7 4 16,9-3 16-16,-1 0-4 16,-3 7 0-16,-1 4-10 15,0 8-1-15,1 6-2 16,-5 1 2-16,4 4-10 15,1 11 0-15,3 4 2 0,5 7-4 16,8 4 2-16,5-12-5 16,3 1 0-16,5-8 5 0,8-11 3 15,9-8 2-15,0-10 5 16,4-12-6-16,0-15-2 16,-1-15 1-16,1-11 3 15,0-12-2-15,-8 5 1 16,-9-20-7-16,-4 1-2 15,-17-4-4-15,0 3-1 16,-13 5 1-16,-4 10 2 16,-4 9-6-16,-8 14 1 15,-13 11 1-15,-1 23 3 0,6 7-5 16,-1 11 1-16,4 5-1 16,9-1 2-16,8 7-37 15,8 5-13-15,9-5-60 16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2:50:14.455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71 162 350 0,'17'0'13'0,"0"0"-6"15,8 0 1-15,5-3 4 0,-1-1-6 16,5 0-1-16,-5-3-1 15,-3-1 2-15,-5-7-3 16,-5-7 0-16,-7-1-3 0,-5 1-1 16,-8 3 1-16,-9 4 0 15,-8 4-3-15,-8 3 2 16,-5 8 1-16,-4 12 0 16,-4 10 0-16,4 1 2 15,5 7-1-15,3 3-1 16,9 5 1-16,4-1-1 15,9 4 0-15,8 4 2 16,12-8-1-16,9-3-1 16,5-4-6-16,7-11-1 15,5-8-37-15,9-11-15 16,3-4-41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2:50:14.459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224 37 208 0,'12'-30'79'0,"-12"30"-42"0,0 0-30 16,0-4 18-16,-8 0-13 16,-1 4-2-16,-3 0-6 15,-5 4-3-15,0 7 0 16,-4 0-1-16,-4 12 2 0,-1-1-3 15,1 1-2-15,4 3 2 16,0 4 0-16,4 0 1 0,5 0 0 16,7 0 0-16,10-4 0 15,7-4-3-15,18-7 2 16,12-3-34-16,8-9-15 16,14-6-42-1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2:50:14.463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124 217 176 0,'-13'-56'68'0,"0"4"-36"0,1 7-22 0,3 26 20 16,1 4-1-16,-5 0 5 0,5 4-14 16,-1 7-6-16,1 4-9 15,0 7-4-15,-1 12 0 0,5 15-6 16,0 0 1-16,4 3 0 15,0 4 2-15,0 15 3 16,0-3 4-16,0-5-2 16,0 5 0-16,0-1-3 15,0 0-3-15,0 1 4 16,4 3 1-16,0-11 0 16,0-8-2-16,5-3 1 15,3-12 1-15,5-7 1 16,4-4 1-16,9-3-22 15,-1-16-8-15,1-10-53 16,3-5-57-16,9-7 39 16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2:50:14.523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20-1 268 0,'-17'0'101'0,"13"0"-54"0,12 4-42 0,0-4 22 15,9 4-17-15,13 0-3 0,12-1-25 16,4-3-10 0,9 0-63-16,4-7-29 0,12 14 32 15,1-14 15 1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2:50:14.985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387 893 132 0,'17'4'52'0,"-5"-4"-28"0,9-4-13 0,-17 4 18 16,13-3-2 0,0-1 2-16,4 0-5 15,-4 0-1-15,8-3-12 16,0-8 2-16,-3-7 3 0,-1-1 3 16,0-3 1-16,-5-4-7 0,-3-4 0 15,-13-14-6-15,0-5-2 16,-8-3-2-16,-5 0-3 15,-8 0 1-15,-13 7 1 16,-4-11 1-16,-4 8 1 16,-8 7 0-16,-5 0 0 15,5 4-2-15,-5 4-2 16,0 7 3-16,5 7 0 16,8 5-4-16,8 3-1 0,4 3 1 15,9 1 0-15,5 0-2 16,3 7 2-16,-4 4 1 15,13 0 0 1,0 0-7-16,-1 4 0 0,5-4-24 16,0 4-7-16,5-4-40 15,-5 0-61 1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2:50:15.495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456 2 116 0,'12'-4'44'0,"-12"4"-24"0,0 0-6 16,0 0 15-16,0 0-8 0,0 0-1 15,0 0-1 1,0 0 0-16,0 0-10 0,0 4-1 0,0 0 2 15,0-4 0-15,-4 4 2 16,-4 3-4-16,4-3 0 16,-9 0-1-16,-8 7 3 15,-4 0-5-15,-5-3-1 16,-3-1 4-16,-5 1 3 0,-4-5-6 16,0 1-1-16,4 0-2 15,4-4 1 1,5 0 4-16,3 0 4 15,5 4-6-15,4-4-1 0,1 0-4 16,3 3-1-16,5 1 1 16,3 0 0-16,5 7 0 15,0 0 0 1,0 0 0-16,0 4 0 16,5 0 0-16,-1 0 0 15,0 4 2-15,0 3-1 16,0 1 2-16,9 7-4 15,-5 0 0-15,5 0 1 16,0-4 0-16,8-4 0 16,-4 1 2-16,-5-5-6 15,1-3-1-15,-5 0-60 16,-4-3-26-16,-16-5-14 16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05:11:57.263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84BB5A7-6DFE-47E6-A9F9-BE7C85BB8298}" emma:medium="tactile" emma:mode="ink">
          <msink:context xmlns:msink="http://schemas.microsoft.com/ink/2010/main" type="inkDrawing" rotatedBoundingBox="7048,16538 20225,16570 20224,17004 7047,16972" shapeName="Other"/>
        </emma:interpretation>
      </emma:emma>
    </inkml:annotationXML>
    <inkml:trace contextRef="#ctx0" brushRef="#br0">0 210 56 0,'13'-19'24'0,"-9"19"-12"0,21 0-5 16,-17 0 9-16,5 4 5 15,4-4 2-15,0 0-10 16,0 0-3-16,4 7-4 0,0-7-1 15,8 0-3-15,5-3-2 16,4 10 5-16,0-11 1 16,4 8 2-16,4-8 2 15,9 1-1-15,4-1 0 16,8 4-5-16,0 0 2 0,1-15 0 16,7 4 2-16,-3 11 0 15,4-12 0-15,4 5 2 16,-5 3-5-16,5 0-3 15,-4 4-1-15,0-3-1 16,0-5 0-16,-1 1 0 16,1 3 0-16,4 4 0 0,-4 0 2 15,8 0 3-15,-4 4 0 16,0-4 2-16,4-4-4 16,0 4 0-16,1-4 1 15,-1 0 2-15,0 4-1 16,0 4 0-16,0-4-3 15,-4-4-2-15,0 1 1 16,0 3 1-16,0-4 1 16,0 0 1-16,8 4 2 15,-3-3 3-15,-1 3-4 16,4-4-3-16,-4 0 3 16,1 0 1-16,-1 1-2 15,-4 3-1-15,8 0-1 16,-4 0-2-16,-4 0 1 15,0 0-1-15,0 0 0 0,0 0 0 16,0 0 0-16,4 3 2 16,9 1-1-16,-9 0-1 15,-4-4 3-15,0-4 0 16,-4 4-1-16,4 0 1 16,0 0-2-16,0 0 2 15,4 4 0-15,-4-4 1 16,0 0-2-16,4-4-2 15,-4 0 1-15,0 4-1 16,8 0 0-16,1 4 2 16,-5 0 1-16,0-4 1 15,-4 4 0-15,0-8 0 0,0 4-5 16,0 0 1-16,0 0 2 16,8 7 1-16,-4-7-1 15,0 0-2-15,-4 0 3 16,9-3 0-16,-9-1-4 15,4 0 1-15,-4 0 2 16,8 8 1-16,-4-4 1 16,-4 0 0-16,0 0 0 15,17-4 0-15,-4 4-5 16,-1 0-1-16,-7-3 3 16,11 6 1-16,-3-3-3 15,-9 4-1-15,5-8 1 16,-10 1 2-16,1 3 0 0,0 0 2 15,-4 0-4-15,8 7-2 16,-4-3 4-16,-4-4 1 16,4-4 0-1,-4 4-2-15,0 0-2 0,-1-4 1 16,5 8 1-16,4 4 2 16,-8-8-3-16,0 0-2 15,0 0 4-15,4 0 1 16,0-4 0-16,0 4-2 15,0-4-2-15,4 8 1 16,-4-4-1-16,-5 4 0 16,-7-4 2-16,8-8 0 0,-5 8 0 15,-4 0 2-15,1 0-1 16,-5 0 2-16,4 0-2 16,1 4 2-1,-5 0-4-15,0-1 0 0,-17 1 1 16,26-11 2-16,-5 3-3 15,-4 8 0-15,5-4 1 16,-5 0 2-16,8 0-1 16,-3 7-1-16,-5-3 3 15,0-4 2-15,-4 0-2 16,-9 3-2-16,9-3 0 16,-4 4 1-16,0-4-1 15,3 0-1-15,1 4 1 0,-4-4 1 16,12 7-1-16,-12-3-1 15,-4 0 1 1,-1 11-1-16,-8-15 0 16,5 11 0-16,-1-3 0 15,4-5 0-15,1 5 2 0,-1 3 1 16,1-15-4-16,-1 12 1 16,1-12 0-16,-1 12 2 15,1-1-3-15,-5-7 0 16,0 8 3-16,-3-1 1 15,-6-3-4-15,1-1 1 16,0-3 0-16,0 4 0 0,-4-4 0 16,-5 0 2-1,-4 0-1-15,1 0-1 16,-5 0 1-16,0 0-1 16,-4-4-3-16,-5 4 2 0,1 0 1 15,-5 0 2-15,1 0-1 16,-1-11-1-1,5 0 1 1,-5 11-1-16,1-7 0 16,-1-12 0-16,0 0 2 15,1 12 1-15,-1-8-6 16,-4 3-2-16,5 1-3 16,-5 4 0-16,0-1 5 15,1-3 1-15,-1 4 2 16,-4-5 2-16,0 5-3 15,-4-4 0-15,-5-1 1 16,-4 5 0-16,1-4 0 16,-5 7 0-16,4-4 0 0,1 1 0 15,-1 3 0-15,1 1 0 16,-1-1-3-16,4 4 0 16,1 4 2-16,4-1 0 15,4 5 1-15,4 3 0 16,9 0 0-16,8 0 0 15,8 8-3-15,5-4 2 16,8 0 1-16,8 11 0 16,-3-7 0-16,-5 3 2 15,0 1-3-15,-4-8 0 16,-5-4 1-16,-3 0 2 16,-9-3-3-16,4-1 0 15,-8 1 3-15,-9-1-3 16,-8 1 0-16,-4 3 1 15,-13 4 2-15,-8 4-3 16,-8-1-2-16,-10 1 4 16,-7 0 1-16,-5-1-3 15,-4-3 1-15,5 0-7 16,3-3-3-16,13-9-34 16,9 5-16-16,12-8-55 15</inkml:trace>
  </inkml:traceGroup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2:38:53.558"/>
    </inkml:context>
    <inkml:brush xml:id="br0">
      <inkml:brushProperty name="width" value="0.09333" units="cm"/>
      <inkml:brushProperty name="height" value="0.09333" units="cm"/>
      <inkml:brushProperty name="color" value="#FF8000"/>
      <inkml:brushProperty name="fitToCurve" value="1"/>
    </inkml:brush>
  </inkml:definitions>
  <inkml:traceGroup>
    <inkml:annotationXML>
      <emma:emma xmlns:emma="http://www.w3.org/2003/04/emma" version="1.0">
        <emma:interpretation id="{5B42FB5A-C5E7-4506-AF8B-265DC84B2183}" emma:medium="tactile" emma:mode="ink">
          <msink:context xmlns:msink="http://schemas.microsoft.com/ink/2010/main" type="writingRegion" rotatedBoundingBox="1501,15166 2961,15166 2961,16662 1501,16662"/>
        </emma:interpretation>
      </emma:emma>
    </inkml:annotationXML>
    <inkml:traceGroup>
      <inkml:annotationXML>
        <emma:emma xmlns:emma="http://www.w3.org/2003/04/emma" version="1.0">
          <emma:interpretation id="{F1CB053A-DF61-46BA-8065-A1A722442E02}" emma:medium="tactile" emma:mode="ink">
            <msink:context xmlns:msink="http://schemas.microsoft.com/ink/2010/main" type="paragraph" rotatedBoundingBox="1501,15166 2961,15166 2961,16662 1501,166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ADE097B-45A4-492C-9B77-3A3D1228B592}" emma:medium="tactile" emma:mode="ink">
              <msink:context xmlns:msink="http://schemas.microsoft.com/ink/2010/main" type="line" rotatedBoundingBox="1501,15166 2961,15166 2961,16662 1501,16662"/>
            </emma:interpretation>
          </emma:emma>
        </inkml:annotationXML>
        <inkml:traceGroup>
          <inkml:annotationXML>
            <emma:emma xmlns:emma="http://www.w3.org/2003/04/emma" version="1.0">
              <emma:interpretation id="{5A158DDD-18B7-44CA-86C3-5DD8932ACD82}" emma:medium="tactile" emma:mode="ink">
                <msink:context xmlns:msink="http://schemas.microsoft.com/ink/2010/main" type="inkWord" rotatedBoundingBox="1501,15166 2961,15166 2961,16662 1501,16662"/>
              </emma:interpretation>
              <emma:one-of disjunction-type="recognition" id="oneOf0">
                <emma:interpretation id="interp0" emma:lang="en-IN" emma:confidence="0">
                  <emma:literal>X</emma:literal>
                </emma:interpretation>
                <emma:interpretation id="interp1" emma:lang="en-IN" emma:confidence="0">
                  <emma:literal>x</emma:literal>
                </emma:interpretation>
                <emma:interpretation id="interp2" emma:lang="en-IN" emma:confidence="0">
                  <emma:literal>9</emma:literal>
                </emma:interpretation>
                <emma:interpretation id="interp3" emma:lang="en-IN" emma:confidence="0">
                  <emma:literal>.</emma:literal>
                </emma:interpretation>
                <emma:interpretation id="interp4" emma:lang="en-IN" emma:confidence="0">
                  <emma:literal>5</emma:literal>
                </emma:interpretation>
              </emma:one-of>
            </emma:emma>
          </inkml:annotationXML>
          <inkml:trace contextRef="#ctx0" brushRef="#br0">1461 1066 92 0,'0'4'35'0,"0"0"-18"0,0-1-11 0,0-3 11 15,0 4-5-15,0 4-2 16,0-5 1-16,0 5 3 15,0-1-4-15,0 1 2 16,0-1-1-16,0 1 3 16,0-1-7-16,0 1 0 0,0-1 3 15,0-3-2-15,-4 7 1 16,0-3-1-16,-4 10 4 16,-1 8-2-1,-4-3-3-15,-8-1 1 16,5 1-3-16,-5-1 0 15,0 1-1-15,-5-1 0 16,-3 1 4-16,-5-5 3 0,-8 5-2 16,-8-8 2-16,-1 11 0 15,-4-19 1-15,1 12-4 16,3-8 0-16,1-11-1 16,-5 0 3-16,4-3-5 15,1-5-1-15,-1-7 2 16,5-7 1-16,-9-19-3 15,5-1-1-15,8-3-1 16,4-7 1-16,4-4-4 16,9-4 0-16,4-11 3 15,4 4 1-15,4-12-1 16,9 1 1-16,0 3-2 16,4-4 2-16,4 8-2 0,0 8-1 15,1-9 1-15,7 13 1 16,-3 6-1-16,-1 12-1 15,1 4-2-15,-1 7 1 16,5 4 3-16,-5 7 1 16,0 4-1-1,-12 4-2-15,4-1 3 16,-4 5-4-16,4 3 0 16,-4 4 1-16,4 0 0 15,-4 0 0-15,-5 0 2 16,1 0-1-16,-1 0-1 15,1 4 1-15,0 0-1 0,-1-1 0 16,-4 5 2-16,1-4-3 16,-1 3-2-16,-4 8 2 15,1 8 2-15,-1-1 0 16,-4-3 2-16,0 3-4 16,0 1 0-16,4-1 1 15,-4 4 2-15,0 0-3 16,-5 1-2-16,5-5 2 15,5 0 2-15,-1-3-2 16,4 0 0-16,0 3 1 16,5-3 2-16,-5-4-3 15,5-4 0-15,4 0 1 16,0-3 0-16,-1-1 0 16,5-3 0-16,-4 0 0 15,4-8 0-15,-4 0 0 16,4-3 2-16,0 3-3 0,4-3-2 15,0-1 2-15,1 1 0 16,-1-1 1-16,8-3 0 16,-12 0 0-16,17-4 0 15,0-4 0-15,0-3 0 16,4-4-3-16,0-1 2 16,4-6 1-16,5-9 0 15,-1 5 0-15,1-4 0 16,3 4 0-16,1 3 0 15,0 0 0-15,-1-3 2 0,-3-1-1 16,-5 8-1-16,-4 4 1 16,-4 8 1-16,-4 3-1 15,-5 3-1-15,0 5 1 16,1 7 3 0,-9 0 2-16,4 15 4 15,-4 0-7 1,0 0-4-16,0 3 2 15,0 1 1-15,4 0 0 16,0 7-2-16,5-3-2 16,3-5-1-16,1 8-1 15,4-3 3-15,-4 3 2 16,3-4 4-16,-3 1-2 16,0-4 0-16,-5-4-1 0,0 0-2 15,1-4-2 1,-5-4-1-16,-4-7-31 0,-13-30-130 31</inkml:trace>
        </inkml:traceGroup>
      </inkml:traceGroup>
    </inkml:traceGroup>
  </inkml:traceGroup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05:11:58.481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3E75B7B-AF33-4412-98CD-2C442E0AC405}" emma:medium="tactile" emma:mode="ink">
          <msink:context xmlns:msink="http://schemas.microsoft.com/ink/2010/main" type="inkDrawing" rotatedBoundingBox="20998,16327 22027,16243 22029,16279 21001,16363" shapeName="Other"/>
        </emma:interpretation>
      </emma:emma>
    </inkml:annotationXML>
    <inkml:trace contextRef="#ctx0" brushRef="#br0">-8 105 304 0,'-13'-7'112'0,"34"7"-60"0,42 0-54 16,-21 0 22-16,38 0-12 16,34-8-2-16,41-3-56 15,14 0-26-15,16-8-48 16,13-30-18-16</inkml:trace>
  </inkml:traceGroup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05:11:58.381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572030D-66A2-4ECC-888E-43BC1D199E8B}" emma:medium="tactile" emma:mode="ink">
          <msink:context xmlns:msink="http://schemas.microsoft.com/ink/2010/main" type="inkDrawing" rotatedBoundingBox="21561,15604 21604,17318 21230,17327 21187,15614" shapeName="Other"/>
        </emma:interpretation>
      </emma:emma>
    </inkml:annotationXML>
    <inkml:trace contextRef="#ctx0" brushRef="#br0">63 36 184 0,'4'-29'71'0,"1"25"-38"0,11 0-30 16,-11 4 17-16,-1 4-8 15,0 7 1-15,0 11 1 0,-4 20 3 16,4 25-9-16,-4 4 0 0,0 15 2 15,-12 15-4-15,-1 26 2 16,-4-3-5-16,0 10 0 16,1 5-1-16,-1 7 1 15,4-19-2-15,9-19-1 16,4-3 1-16,13-15-1 0,12-15 2 16,4-12 1-16,9-18-10 15,17-19-5 1,8-33-71-1,13-19-63-15,4-38 44 0</inkml:trace>
  </inkml:traceGroup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05:12:12.670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056C2AB-A748-4F09-B774-C9462C15D365}" emma:medium="tactile" emma:mode="ink">
          <msink:context xmlns:msink="http://schemas.microsoft.com/ink/2010/main" type="inkDrawing" rotatedBoundingBox="11631,14707 19252,16044 18854,18315 11233,16978" semanticType="callout" shapeName="Other"/>
        </emma:interpretation>
      </emma:emma>
    </inkml:annotationXML>
    <inkml:trace contextRef="#ctx0" brushRef="#br0">12 1716 28 0,'0'-7'13'0,"0"7"-6"0,0 0 3 16,0 0 7-16,0 0-3 15,0 0 2-15,0 0-3 16,0 0 2-16,0 0-6 16,0 0-3-16,0 0-6 15,0 0-2-15,0 0 1 16,0 0 2-16,0 0 6 0,0 0 6 16,0 0-3-16,0 0 2 15,0 0-3-15,0 0 0 16,0 0-3-16,0 0-1 15,0 0 1-15,0 0 1 16,-5-4-3-16,5 4-1 0,0 0 3 16,-4-4 3-16,0-3 2 15,4-1-1-15,0 8 1 16,0-3-6-16,0 3-3 16,0-8-1-16,0 8-1 15,0-7 0-15,0-1 2 0,0 1 1 16,0-1 3-16,0 1 1 15,0-1 1-15,0-7 0 16,0 0 0-16,0-7-2 16,0-8 1-16,0 11 0 15,4 4 3-15,0-7-3 16,1-1-2-16,-1 1-2 16,0 3-3-16,0-3 3 15,1-1 0-15,-1 1 1 16,0 3 2-16,4 1 1 15,-3-1 3-15,-1-7-3 16,4 3 1-16,1-3-5 16,-1 0 0-16,0-4 1 15,5-4 0-15,0 8-2 0,-1 4 1 16,1-1-2-16,0-7 2 16,-5-3 0-16,5 10 1 15,-5-7-2-15,5 0 1 16,-1-3-2-16,-3 3-1 15,8 0 3-15,-1 4 0 16,10-1-1-16,-5 1 1 16,0 0-2-16,-4 4 2 15,-1 3-2-15,1-15 2 16,0 12-4-16,0-1 0 16,4 1 1-16,-4-4 2 15,0 3-1-15,-1 8-1 0,5-7 1 16,1-4-1-16,-1 3 0 15,0 1 2-15,-5-8-3 16,5-4 0-16,-4 8 1 16,4 0 0-16,5 0 0 15,-1-1 2-15,0 5-1 16,0 3-1-16,1 0-2 16,-1 1 1-16,-4 3 1 15,8 0 0-15,1 4-3 16,-1-1 2-16,-3 1 1 15,3 0 2-15,0 0-1 16,1-1 2-16,-1 1-4 16,1 4 0-16,-1-1 1 0,5 1 2 15,0-1-3-15,-5 1 0 16,1-1-1 0,-1 1 0-16,0 3 2 15,1 0 2-15,-1 1-3 0,1-1 0 16,-1 4 1-16,1 0 2 15,3 0-1-15,1 0-1 16,0 0 1-16,-5 0-1 16,5 4-3-16,-5-1 2 15,1 1 1-15,-1 0 2 16,-3 0-1-16,3 3-1 0,0 1 1 16,1-5-1-16,-5 5 0 15,0-4 0 1,-3-1 0-16,7 5 0 15,0 3-3-15,1 0 2 0,-1 0 1 16,1 1 2-16,-5-1-1 16,0 0-1-16,1 4 1 15,3 0-1-15,5 11 0 16,-5 4 0-16,5-7-3 16,-5 7 2-16,5-4 1 15,-9-4 0-15,5 8 0 16,-5 0 2-16,-4-4-3 15,0 0 0-15,4 1 1 16,-4 3 2-16,0-1-1 16,-4-6-1-16,0 3 1 15,0 0-1-15,0 0-3 16,0 4 2-16,-1 0 1 16,1 0 2-16,0 0-1 0,4 8-1 15,4 14 1-15,1-11-1 16,-5 0 0-16,0 8 0 15,0-12-3-15,-4-7 2 16,-1 11 1-16,10 1 2 16,-5-5-3-16,4-3 0 15,-4-1 3-15,0 1 1 16,-4-8-4-16,0 15 1 16,0 0 0-16,-1 4 0 15,-3 4 0-15,0-4 0 16,-1 0 2-16,1 0 1 15,-1-8-4-15,-3-3-1 0,-1-1 1 16,1 9 2-16,-1-1-2 16,1-4 0-16,-1-11 1 15,0 12 0-15,1-1 2 16,-1-3 1-16,9-4-4 16,-13 3 1-16,0 9 0 15,9 2 2-15,0-6-3 16,-1-1 0-16,1-3-1 15,0 3 0-15,-1-14 4 16,-3 3 1-16,3-4-4 16,-3 1-1-16,3 7 3 15,1-11 1-15,0 14 0 16,-1-7-2-16,5-3-2 16,0-4 1-16,0-1 3 0,0 1 1 15,-1 0-4-15,1-1-1 16,4-3 3-16,-4 0 1 15,8 4-3-15,1-4 1 16,3 4-2-16,-4-4 0 16,1 0 4-16,-1-8 3 15,-4 8-4-15,0-11-1 16,0 3-2-16,4-7 0 16,0 0 4-16,-3 0 1 15,3-7-4-15,4-1 1 16,-4-3-2-16,1 0 0 15,-1 0 0-15,-4-4 0 0,4-4 0 16,1 4-2-16,-1-4-2 16,0 1 1-16,0-12-2 15,1-8 2-15,-5 12-2 16,8-8 2-16,-4 4 1 16,9-3 2-16,-9-1 1 15,5 8 1-15,-5-23 0 16,-4 4 2-16,0 0 1 15,0 4 1-15,-4 0-7 16,0 0 0-16,0 0 1 16,-1-8 3-16,1 1-2 15,0 6 0-15,-4 1 1 16,-1 4 2-16,-3-1-1 0,8 5-1 16,-5-5-2-16,5 1 1 15,0-8 1 1,0 0 0-16,0 8 0 0,4 3 2 15,0 0-1-15,0 1-1 16,0 3-2-16,4 4 1 16,-4 3 1-16,4 5 0 15,1 3 0-15,-5 3 2 16,8 1-1-16,9 4 2 16,-4-1-4-16,-5 4 0 0,0 1 1 15,1-1 2 1,-1 0-1-16,1-7-1 15,-5 15 1-15,0-1 1 16,1 1-1-16,-5 0 2 0,4 3-2 16,0 1 2-16,-4-1-2 15,0 5-1-15,5-1 1 16,-1 4 1-16,0 3-3 16,0 1 0-16,1 4 1 15,-5-1 2-15,0 1-1 16,0 6-1-16,-5 9 3 15,1-4 0-15,9-5-1 16,-10 5-2-16,1-4 1 16,4 4-1-16,0-4 0 15,-4-4 2-15,0 8-1 16,0 7 2-16,0-4-2 0,0-3-1 16,-1-1 1-16,1 1 1 15,-4-4-3-15,4-4-2 16,4 0 2-1,-4 1 2-15,-1-5 2 0,5 4 3 16,5-11-5-16,-1 8-3 16,0 3 1-16,0-7 0 15,1-1 3-15,3-7 1 16,1-3-4-16,-1-4-1 16,-4 11-2-16,1-12 3 15,-1-3 0-15,4-11 3 16,9 4-1-16,-8-5-1 0,-1 5-2 15,1-1 1-15,-5-6 1 16,0-1 2-16,-4 3-1 16,0-3-1-1,0 8 1-15,0-4 1 0,0-8-3 16,0 8 0-16,0-8 1 16,-4 0 0-16,4-3 0 15,0-1 0-15,-4-3-3 16,0 8 2-16,0-12-1 15,0-12 0-15,-1 9 2 16,1-1 0-16,0 8 0 16,0 0 2-16,0 0-1 15,0-1-1-15,-1 1 1 0,5-7-1 16,-4-5-3 0,0 4 2-16,0-7 1 15,8 15 2-15,9 0-1 16,0 3-1-16,-9 5-2 15,0-1-1-15,0 4 2 0,-4 4 2 16,0 3 0-16,0 1 2 16,1 3-2-16,-6 0 2 15,1 4-4-15,4 0-2 16,0 4 2-16,5 0 0 16,-1 3 1-16,0 1 2 15,0 7-3-15,1 0 0 0,-1 0 1 16,0 11 0-1,4-4 0-15,-3 5 2 16,-1 3-3-16,0-1 0 16,-4-2 1-16,5-1 2 0,-1 0 1 15,4 0 1-15,-3-3-5 16,-5-5 1-16,-5 12 2 16,1 4 3-16,0-8-2 15,0 4-2-15,0-7 2 16,0-1 2-16,4-3-2 15,-5-4 0-15,-3 0-1 16,4-4 1-16,-4-7-2 16,12 3-1-1,-4-7 3-15,4-7-2 16,-4 7-1-16,4-12-13 16,1 1-6-16,-1 0-21 15,0-12-8-15,-4-6-38 16,-8 2-53-16,-5 1 39 15</inkml:trace>
  </inkml:traceGroup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05:12:14.158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681D7FA-BE15-4A1F-93C4-5F7608C90C09}" emma:medium="tactile" emma:mode="ink">
          <msink:context xmlns:msink="http://schemas.microsoft.com/ink/2010/main" type="writingRegion" rotatedBoundingBox="11547,15508 13915,15561 13893,16571 11524,16517"/>
        </emma:interpretation>
      </emma:emma>
    </inkml:annotationXML>
    <inkml:traceGroup>
      <inkml:annotationXML>
        <emma:emma xmlns:emma="http://www.w3.org/2003/04/emma" version="1.0">
          <emma:interpretation id="{F7DC3887-601A-46F5-B21A-2793E7791E7A}" emma:medium="tactile" emma:mode="ink">
            <msink:context xmlns:msink="http://schemas.microsoft.com/ink/2010/main" type="paragraph" rotatedBoundingBox="11547,15508 13915,15561 13893,16571 11524,1651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5B86613-38E3-4EF8-A163-63C99DC00080}" emma:medium="tactile" emma:mode="ink">
              <msink:context xmlns:msink="http://schemas.microsoft.com/ink/2010/main" type="line" rotatedBoundingBox="11547,15508 13915,15561 13893,16571 11524,16517"/>
            </emma:interpretation>
          </emma:emma>
        </inkml:annotationXML>
        <inkml:traceGroup>
          <inkml:annotationXML>
            <emma:emma xmlns:emma="http://www.w3.org/2003/04/emma" version="1.0">
              <emma:interpretation id="{3A9F8C11-8B65-4BE7-9AE8-EA2FD6CA4E3A}" emma:medium="tactile" emma:mode="ink">
                <msink:context xmlns:msink="http://schemas.microsoft.com/ink/2010/main" type="inkWord" rotatedBoundingBox="11547,15508 13915,15561 13893,16571 11524,16517"/>
              </emma:interpretation>
              <emma:one-of disjunction-type="recognition" id="oneOf0">
                <emma:interpretation id="interp0" emma:lang="en-IN" emma:confidence="0">
                  <emma:literal>she</emma:literal>
                </emma:interpretation>
                <emma:interpretation id="interp1" emma:lang="en-IN" emma:confidence="0">
                  <emma:literal>'he</emma:literal>
                </emma:interpretation>
                <emma:interpretation id="interp2" emma:lang="en-IN" emma:confidence="0">
                  <emma:literal>ice</emma:literal>
                </emma:interpretation>
                <emma:interpretation id="interp3" emma:lang="en-IN" emma:confidence="0">
                  <emma:literal>'re</emma:literal>
                </emma:interpretation>
                <emma:interpretation id="interp4" emma:lang="en-IN" emma:confidence="0">
                  <emma:literal>ire</emma:literal>
                </emma:interpretation>
              </emma:one-of>
            </emma:emma>
          </inkml:annotationXML>
          <inkml:trace contextRef="#ctx0" brushRef="#br0">92 1 56 0,'0'3'24'0,"-4"-3"-12"0,4 0-10 16,-4 4 6-16,4 0 0 15,-9-1 0-15,9 1 0 16,-8 0 0-16,0 0-2 16,-1 3 1-16,1 1 2 15,-1 7 2-15,1 3-1 16,0 1-1-16,-1 3-5 15,1-7-1-15</inkml:trace>
          <inkml:trace contextRef="#ctx0" brushRef="#br0" timeOffset="7114.8294">185 49 36 0,'0'0'13'0,"-4"0"-6"0,4 4-11 0,0-4 2 15,0 0 16 1,0 0 8-16,0 0 0 0,0 0 1 16,0 0-1-16,0 0-2 15,0 7-2-15,0-7-1 16,0 0-9-16,0 0-5 15,0 0 4-15,0 0 5 16,0-3-6-16,0-1 3 0,0 11 2 16,0-7-4-16,0 0 1 0,0 0-1 15,0 0 1-15,4-3 0 16,0-1 2-16,0 4-5 16,5 7-1-1,-1-10 4-15,5-1 3 0,-1 4-6 16,5 0-3-16,0 0 1 15,13-4 0-15,-5 0 1 16,4 4 0-16,5-3-2 16,0-1 1-16,3 4-2 15,1-4 2-15,0 4-4 16,4 0 0-16,5 0 1 16,-1 0 0-16,-4-4 2 15,0 4 1-15,-4-3-1 16,0 3-2-16,0-4 3 0,4 0 2 15,0 0-2 1,-4 1-2-16,0-1 0 16,-1 4 1-16,1-4-3 15,0 4 0-15,-4-3 1 0,0 3 2 16,-1 0-3-16,5 0 0 16,-4 3 3-16,-1-3 3 15,-3 0-4-15,-1 0-1 16,1 0 0-16,-1 0 2 15,1 0-1-15,-5 0-1 16,4 0 1-16,1 0-1 16,-1-3-3-16,1 3 2 15,-5 0 1-15,0-4 2 0,1 4-1 16,-1 0 2-16,0 0 0 16,0 0 1-16,1 0-7 15,-1 0 0-15,0 0 3 16,-4-4 2-16,9 4-3 15,3 4 1-15,-3-4 0 16,-5 4 0-16,0-4 0 16,1 0 0-16,-10 0 2 15,-3 0 1-15,0 0-1 16,-1 3-2-16,-3-3 1 16,-1 0 1-16,1 0-1 15,-1 0-1-15,0 0 1 16,1 0-1-16,-1 0-3 15,1 0 2-15,-5-3 1 16,0 3 0-16,0 0 2 16,0-4 1-16,1 4-1 0,-1 0-2 15,-4 0 3-15,4 0 2 16,-4 0-2-16,0 0-2 16,0 0-3-16,0-4 1 15,0 4 1-15,0 0 0 16,0 0 0-16,0 0 2 15,-4-4-1-15,0-3-1 16,-1-1 1-16,-3 1-1 16,0-1-3-16,-5 1 2 15,0-4 3-15,1-1 1 16,-1 1-4-16,-8 0-1 16,4 0 1-16,-4 3 0 0,-4 1 1 15,8-1 2-15,4 1-1 16,1-1-1-16,3 5 3 15,1-1 0-15,8 4 1 16,0 0 2-16,0 0-3 16,0 0-2-16,0 0-3 15,0 0 1-15,8 0 3 16,1 4-1 0,3-1-1-16,5 5 1 15,0-1-1-15,8 5-3 16,-4 3 2-16,5-1 1 15,-1-2 0-15,9-1 0 16,-5 0 2-16,1 0-1 16,-1-3-1-16,-4-1 1 0,-4 1-1 15,-4-1 2-15,-4-3 1 16,-1 0-4-16,-3 0 1 16,-1-4 2-16,-4 0 1 15,-4 0-4-15,0 3 1 16,-4 1-2-16,0 0 0 15,-4-1 4-15,-5 5 1 16,-4 11-1-16,-4 7 1 16,0-4 0-16,0 8 3 15,0-4-3-15,0-7-2 16,4 0-3-16,0-8-1 0,5 0-69 16,-1 0-31-16,5-18-8 15</inkml:trace>
          <inkml:trace contextRef="#ctx0" brushRef="#br0" timeOffset="8057.6081">404-149 92 0,'17'-4'35'0,"-17"4"-18"0,4 0 2 16,-4 0 16-16,4-4-6 15,0 1-2-15,0-1-2 16,5 0-1-16,-1-7-13 0,5 7 4 0,-1 4 3 16,5-4-2-16,0-7 1 15,0 11-3 1,-4 0-1-16,-1-7-7 16,-3-1-2-16,-5 16-2 15,-8-5-2-15,-9 5 3 16,-8 3-4-16,-4 0 0 15,-5 4 3-15,-8 0 1 16,5 0-1-16,-5 4-2 16,4-4-2-16,5-4 1 15,3 0 1-15,5-3 2 16,5-1-1-16,-1-3-1 0,4 0 3 16,5 0 0-16,3-1-4 15,1 1-1 1,0 0 1-16,4 0 2 15,0-1-2-15,0 1 0 0,4 4 1 16,0 3 0-16,5 0-3 16,4 8 0-16,3 7 6 15,1-7 5-15,4 7-2 16,0 4 2-16,5-8-1 16,-5 1 1-16,-5-8-4 15,1 0-3-15,0-4 2 16,-4-4 0-16,-5 1 1 15,-4-1 0-15,1-7-5 16,-5 0 1-16,0 0-49 16,0 0-19-16,-9 0-50 15</inkml:trace>
          <inkml:trace contextRef="#ctx0" brushRef="#br0" timeOffset="14979.4486">888 434 92 0,'-4'15'35'0,"-1"-30"-18"0,1 1-9 15,4 17 13-15,0 1-1 16,0 0 3-16,4-1-2 16,1 1-1-16,3 0 1 15,0 0 1-15,5-4-12 16,0 3 5-16,8 1 5 0,4-4-2 15,4 0 1-15,5 0-6 16,4-4 0-16,4 4-6 16,0 0 1-16,4 0-5 15,1 0 0-15,-1-3-1 16,-4 3-2-16,-4 0 1 0,-4-12-1 16,-5 5 0-16,-4 7 2 15,-4-4-3-15,-4 1 0 16,-4-1 1-16,-5 0 2 15,-4-11 3 1,1 15-4-16,-5 8-1 16,4-8-2-16,-4 0-2 15,0 0 3-15,-4 7 2 16,4-7 0-16,-9-11 2 16,1 11-2-16,-1 7 2 15,-3 1-7-15,-5-1 1 16,-4 1 3-16,-9-1 2 0,1 4-3 15,0 1 1-15,-1 6 2 16,5 5 1-16,0 3-1 16,4 4-2-1,4 0 1-15,8 4 1 0,9 3 1 16,4 0 1-16,9-7 0 16,8-4 0-16,9 1-2 15,3-16-2-15,1-4 3 16,4-3 0-16,0 0-1 15,-5-4-2-15,1 0-2 16,-5 0 1-16,-7 0-1 16,-6 0 0-16,-7 4-11 15,-5-1-11-15,-4 1-5 16,0-4-58 0,-4 4-54-1,-5-8 43-15</inkml:trace>
        </inkml:traceGroup>
      </inkml:traceGroup>
    </inkml:traceGroup>
  </inkml:traceGroup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05:12:44.376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A57693A-B9BF-4EC9-A7DD-659A13495234}" emma:medium="tactile" emma:mode="ink">
          <msink:context xmlns:msink="http://schemas.microsoft.com/ink/2010/main" type="inkDrawing" rotatedBoundingBox="6883,16057 11369,16239 11320,17456 6833,17274" shapeName="Other"/>
        </emma:interpretation>
      </emma:emma>
    </inkml:annotationXML>
    <inkml:trace contextRef="#ctx0" brushRef="#br0">4508 250 12 0,'0'4'5'0,"0"-4"-2"0,0 0 3 16,0 0 4-16,0 0 6 0,0 0 2 15,0 0 4 1,0 0 1-16,0 4-8 15,0 0-2-15,0-1-1 16,0-3 0-16,0 4-2 0,0 0 1 16,0 0-4-16,0-1-2 15,0 9 2-15,0-1 2 16,0 8 0 0,0-4-5-16,0-1-2 0,0 5 1 15,0-4 0-15,-4-4 1 16,-1 1-2-16,5 3 1 15,-4-4 0-15,4-4 1 16,-4 4 0-16,0 1 0 16,-1-1 4-16,5-4 3 0,-4 8-6 15,0-3-3-15,0-5 1 16,0 1 2-16,4-1-2 16,-5 12 0-1,5-4-1-15,-4-4 1 16,4 8 0-16,0-4-1 15,-4-4 1-15,0 8-2 16,0-8-1-16,-1 0 1 16,1 0-1-16,0 0 0 15,0 1 0-15,0 3 0 16,-5 0 0-16,1 0 0 16,-1 0 0-16,1 3 2 15,-1 1 1-15,1 0-4 0,0-1 1 16,-1 1 2-16,5-8 1 15,-4 23-4 1,-1-15 3-16,1 3 1 16,-1 4-1-16,1-3-2 15,-1-8 5-15,1 3 1 16,0-3-2-16,-1 0-1 16,1-7 1-16,-1 7 0 15,1-4 0-15,0 0 2 16,-1 0-3-16,-3 1 0 15,3-1-1-15,-8-4 1 16,0-3-2-16,-4 4 2 0,5-1-2 16,-1 8 2-16,0-7-2 15,0 6 2-15,0-2 0 16,-4-5 3-16,0 1-5 16,0-5-3-16,0 5 3 15,0 3 1-15,0 0 0 16,0-3 1-16,0-1 0 15,0 1 1-15,0-4-2 16,0-8-2-16,0 8 3 16,0 3 0-16,0-3-1 15,0-1-2-15,0-3 3 16,-1 0 0-16,1 0-1 16,0-7-2-16,0 0 3 15,0 7 2-15,-8-4 0 0,-5-4 0 16,5 5-3-16,3-1-2 15,1-7 5 1,0-4 1-16,-5 3 0 0,-3 1-1 16,3-4 1-16,5 8 1 15,-4-4-1-15,3 3 1 16,1-3-4-16,0 0-2 16,0 3 0-16,-5-3-1 15,5-4 0-15,-5 0 0 16,1-7 4-16,4 3 5 15,-1 0-3-15,1-3-1 16,0-8-2-16,-4 4 0 16,-5-4-2-16,0 0-1 15,5 0 3-15,-1 0 0 16,1 0-4-16,-1 0 1 0,1 8 2 16,-1-8 1-16,1 3 1 15,0-3 2-15,3 4-5 16,1-4-1-16,4 4 0 15,0 4 2-15,0-1-3 16,0 1 0-16,0-1 1 16,0 1 2-16,0-4-1 15,0-4-1-15,0 0 1 16,0-4-1-16,0 4-3 16,4 4 2-16,0 0 1 15,0 0 2-15,-4 0-3 16,-4-1 0-16,-1 5 1 15,5-1 2-15,0 5-1 0,0-1-1 16,0 4-2-16,4 0 1 16,1 4 1-16,-5 0 2 15,0 3-3-15,-1-14 0 16,1 11-1-16,0 11 0 16,0-8 2-16,5 8 2 15,-1-4-1-15,0 8-1 16,0-8 1-16,4-3-1 15,1 7-3-15,-1 0 0 16,-4 7 2-16,5 1 0 0,-5-4 1 16,0 3 0-16,4 0 0 15,1-3 0-15,-1 4-3 16,1 3 2 0,-1 0 1-16,0 0 2 0,1 4-3 15,-1 0-2-15,0 4 2 16,1 3 2-16,-1 1 0 15,0-1-1-15,1 1 1 16,-1 3 1-16,1 4-3 16,-1 0 0-16,-4 0 1 15,0 0 0-15,5 0 0 16,-5 0 0-16,4-4-3 16,1 7 2-16,3 5 1 15,1-8 0-15,-1 0 0 16,1-8 0-16,0 8 0 15,3-4 2-15,1 0-3 16,0 1 0-16,0-1 3 16,-1-4 1-16,1 4-4 0,0-3 1 15,-4-1 0-15,3 8 0 16,-3 4 0-16,0-4 0 16,-1-4 0-16,1-4 0 15,-1-3 0-15,-3-4 0 16,-1 8 0-16,0-5 0 15,1-3 0-15,-5-3 2 0,4-1-1 16,1 4 2 0,-1-8-2-16,1-3-1 15,-1 0 1-15,0-1 1 16,1 1-3-16,-1 0 0 16,0 0 3-16,-3 3 1 0,-1-7-4 15,0-4-1-15,0 1 1 16,-4 3 2-16,0-4 0 15,4 0-1-15,-4 4 1 16,0 0-1-16,4-4 0 16,-4-3 2-16,-4-1-3 15,4 1 0-15,-4-4 1 16,-1 0 2-16,5 3-3 16,0-3 0-16,4-8 1 15,1 0 0-15,-1-3 0 16,0 3 2-16,0 1-3 0,4-1 0 15,1-4 1 1,-1 5 2-16,1-1-1 0,-1 0-1 16,0 4 1-16,1-3-1 15,-1-1 0-15,0 0 0 16,1 0 0-16,-1 5 0 16,5-1-3-16,-5 0 2 15,5 3 1-15,-1-6 0 16,1 10 0-16,-1-7 2 15,1-7-1-15,0 3-1 16,-1 0-2-16,1 4 1 16,-1 4 1-16,1 0 0 15,0 0 0-15,-5 3 0 16,0 1 0-16,5-1 0 16,-5 1 2-16,1-1-3 15,-1 5 0-15,0-1 1 16,5-4 0-16,-5 5-3 15,5-1 2-15,0 4 1 16,-1 0 0-16,1 0 0 16,-1 0 0-16,1 0 0 15,-1 0 0-15,1 0 0 16,0 4 0-16,-1-4-3 16,1 3 2-16,-1 1 1 15,1 0 2-15,-1 0-1 16,1-4 2-16,4 3-2 15,0 1-1-15,-9 0-2 16,5 0-1-16,-1-1 2 16,1 1 0-16,-1 0 1 0,-3-4 2 15,-1 0-1 1,5 0-3-16,-1 3-1 16,1 1 2-16,-1 7 2 15,1-3 2 1,4-1-1-16,0 1-2 15,-1-4-2-15,1-1 1 16,0 1 1-16,0 7 0 16,0-3-3-16,-1-1 2 15,1 1 1-15,0-1 2 16,0-3-3-16,0 0-2 0,-1 0 2 16,1-1 2-16,0 1 0 15,0 0 2-15,-1 3-4 16,1 1 0-16,0-1-1 15,0-3 0-15,0 3 2 16,-1 1 2-16,1-1-1 16,-4 1 2-16,-1-1-24 15,-3 1-8-15,-5-4-107 16,-13 7-54 0,-16-22 88-16</inkml:trace>
  </inkml:traceGroup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05:15:30.702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FD8F97A-69B4-4B99-80F5-F29E8314C1EF}" emma:medium="tactile" emma:mode="ink">
          <msink:context xmlns:msink="http://schemas.microsoft.com/ink/2010/main" type="inkDrawing" rotatedBoundingBox="5851,4912 21807,4942 21801,8230 5845,8201" semanticType="callout" shapeName="Other">
            <msink:sourceLink direction="with" ref="{7D71B86E-54AA-4907-B12E-021F13EE7A93}"/>
            <msink:sourceLink direction="with" ref="{ED790359-A354-4A67-9C8E-9772F7F31DC2}"/>
          </msink:context>
        </emma:interpretation>
      </emma:emma>
    </inkml:annotationXML>
    <inkml:trace contextRef="#ctx0" brushRef="#br0">-3 9 48 0,'0'0'19'0,"0"-3"-10"0,0 3 7 0,0 0 13 16,0 0 2-16,0 0 2 16,0 0-5-16,0 0-3 15,0 0-9-15,0 0-3 0,0-4-1 16,13 4-6-16,0 0-2 15,-1 4 2-15,5-1-1 16,4 1 0-16,5 0 1 16,7 0 1-16,9-1 1 15,9 1 2-15,12 0-1 16,13 3 2-16,12 5-2 16,13-5 0-16,13-3-3 15,12 3-1-15,21 1 1 16,13-1 3-16,13-3-2 15,20 3-2-15,14-7-2 16,24 4 0-16,9-8 0 16,38 4 1-16,-1-7-5 15,14 3 1-15,8 0 0 16,21 4 2-16,-9 0-3 16,13 4-2-16,-4 0 4 0,12 3 3 15,-7-3-3-15,11 4-1 16,-8-5 0-16,9 12 2 15,0-15 3-15,8 0 4 16,-13 0-4-16,1 0-3 16,-5 0 3-16,-8 4 1 15,-4-4 0-15,-5 0-1 16,-4 0-6-16,1 0 1 16,-18-4 0-16,-4 1 2 15,43 3-1-15,-35-4-1 16,-20 4-2-16,-30-4 1 15,-25-3 3-15,-17 3 1 0,-30 0-1 16,-12 4 1 0,-25 0 0-16,-9-7 1 0,-21-1-2 15,-8 1 1-15,-8-1 0 16,-14 1 1-16,-7-1-2 16,-9 1-2-16,-13-1-2 15,0 5 1-15,-12-1 3 16,-5-4 1-16,-8 5-4 15,-4-1 1-15,-4 0-33 16,-9 0-15-16,-21 4-82 16</inkml:trace>
    <inkml:trace contextRef="#ctx0" brushRef="#br0" timeOffset="57229.3782">355 24 40 0,'0'0'16'0,"0"0"-8"0,0-3 1 0,0 3 9 16,0 0-6-16,0 0-2 0,0 0-3 15,0 0 0 1,0 0 0-16,0 0 3 16,0 0-1-16,0 0 0 15,0 0-5-15,0 0-3 0,0 0 4 16,0 0 4-16,0 0-1 16,0 0 1-16,0 0-1 15,0 0 2-15,0 0 1 16,0 0 1-16,0 0-6 15,0 0 0-15,0-8 4 0,0 4-4 16,0-3 2-16,0-1-3 16,0 1 0-16,4-1-1 15,1 1 0-15,-1 0 0 16,0-1 2-16,0-3-1 16,0 0 0-16,5-1-1 15,-1 1 2-15,1-8-1 16,-1-3 2-16,5 3-2 15,-1 1 0-15,1-5-1 0,4 1 0 16,0 3 0-16,0 0 0 16,4 1 0-16,0-1 0 15,8 0-2-15,-4 0 1 16,-4 4-2-16,5-7-1 16,-5 3 1-16,4-3 1 15,-4-1 1-15,0 5 1 16,0 3-5-16,0 0 1 15,4 4 0-15,5-1 2 16,-5 1-1-16,0 4 2 16,-4-1-4-16,5 1 0 0,-5-1 1 15,4 1 2-15,0 3-3 16,0 0 0-16,1 0 1 16,3 1 0-16,-4 3-3 15,-4 0 2-15,9 0 3 16,-5 0 1-16,5 3-1 15,-5 1-2-15,0 0 1 16,0 0-1-16,-4-1 0 16,0 1 0-16,-4 0 2 15,0 3 1-15,0-3-4 16,4 7-1-16,-4-7 1 16,0 7 2-16,0 1-2 15,4-1 0-15,-5 8 3 0,5-5 1 16,-4 1-1-16,0 0-2 15,0 0 3-15,-4-3 2 16,3 3-2-16,-3-4-2 16,0 0-3-16,3 0 1 15,1 0 1-15,0 4 0 16,-4 0 0-16,4-3 0 16,-1-1 2-16,-3 0 1 15,0 8-4-15,-1-4 1 16,1 0 0-16,0 3 0 15,-1 1 0-15,1-4 2 16,-1 0-1-16,10-4-1 0,-6 4-2 16,1 0 1-16,4 4 3 15,0-4 1-15,-4 0-4 16,0 0 1-16,0 0-2 16,-5 0 0-16,5 0 2 15,-4 0 2-15,-1 3-1 16,1-3-1-16,-4 0 3 15,3 4 0-15,-3 0-6 16,-1-4 0-16,0 0 1 16,1 3 3-16,-1 5 0 15,1-5-1-15,-1 1 1 16,0 0-1-16,1-4-3 16,-1 0 2-16,1 4 3 15,3-5 1-15,1 1-1 0,-5 0-2 16,9 0 1-16,-4-3 1 15,-5 3-3 1,1-4 0-16,-1 7-1 16,1-3 0-16,3 4 4 0,-3-4 1 15,-1 0-1-15,5 0 1 16,-5-4-2-16,0 0-1 16,5 1-2-16,-4-1 1 15,-1 0 1-15,5 0 0 16,-5 4 2-16,0 0 3 15,1-3-4-15,-1-1-3 0,1 4 3 16,-1 0 1-16,0-4 0 16,1 4 1-1,-1 0-2-15,1-4 2 16,-1 4-2-16,1-4-1 0,-1 0 1 16,0 8-1-16,1 7 2 15,-1-3 1-15,5-4-4 16,-1-1 1-16,1 1-2 15,-4 0 0-15,7-4 2 16,1 0 0-16,-4 0 0 16,-1-1 2-16,1 5-3 15,0-4 0-15,-1 0 1 16,1 0 0-16,0 0 0 16,-1-4 0-16,5 15 0 15,-4 1 0 1,-1-5 0-16,1-3 2 15,0 0 1-15,3-5-4 0,1 1 1 16,0 0 0-16,0 0 0 16,4 0 0-16,0 4 0 15,-4-8 2-15,4 0 1 16,0 4-4-16,0-3-1 16,0-1 1-16,4 0 0 15,0 0 1-15,1 1 2 16,-1-5-1-16,0 1-1 15,5-1 1-15,8 0 1 16,-5-3-3-16,1 0 0 16,0 0 1-16,-1-1 0 0,5-3 0 15,0 0 0-15,0-3 0 16,0-5 0-16,0 1 0 16,0-1 0-16,4-3 0 15,0 0 2-15,0 0-3 16,0-1 0-16,13-3 1 15,-9 0 2-15,-4 0-1 16,0 4-1-16,-4 0 1 16,0-11-1-16,-5-1-3 15,5-3 2-15,0 0 1 16,-4 3 2-16,0 1-3 16,-1-1 0-16,1-3 1 15,0 4 0-15,-1-4 0 16,1-1 2-16,0-3-3 0,-5-3 0 15,9 3 3-15,8 0 3 16,-8 0-7 0,-4 0 0-16,-1 0 2 15,1 0 4-15,-4 0-6 16,-1 0 0-16,5-3 0 0,-5-5 1 16,5 1 1-16,-5 3 2 15,1 1-3-15,-1-1 0 16,5 4 1-16,0-4 0 15,-1-7 0-15,1-7 2 16,-5 3-3-16,9 0 0 16,-4 0 3-16,4 0 3 15,-5 4-7-15,1-4 0 0,0 0 0 16,-5 0 3-16,1-4 0 16,-1 5 2-16,5 2-2 15,0-6 2-15,-5-5-2 16,0 5-1-16,1-1 1 15,8-11-1-15,0 0 2 16,4 8 1-16,-4-4-4 16,-5 0 1-16,9-4 0 15,5 11 0-15,-5 1 0 16,0 3 2-16,-4-4-1 16,-5-3-1-16,1 3 1 15,0 4-1-15,4 0 0 16,-5 0 0-16,1 4 0 15,-5 4 0-15,5-4 0 0,0-4 0 16,-1 7-3-16,1-3 2 16,0 11-1-1,-1 0 0-15,5 4 2 0,9 0 2 16,-1 0-1-16,0 0 2 16,1-8-4-16,-1 8-2 15,0-8 2-15,5 4 2 16,3 0 0-16,1 4-1 15,0 0 1-15,4 3-1 16,12 5-3-16,-8 3 2 16,-4 0 1-16,0 0 2 0,-4 4-1 15,12-1 2-15,-4 5-2 16,1-1-1-16,3 1-2 16,0 3 1-1,13 1 1-15,-4 3 2 0,-5 3-3 16,1 1 0-16,0 0 1 15,-5 3 2-15,4 1-3 16,1 3 0-16,-9 0 1 16,13 8 0-16,-5-4-3 15,-3 4 2-15,-5-1 3 16,0 8 3-16,0 8-4 16,-4-4-1-16,4 0 0 15,0 0 0-15,-4 0 2 16,13 0 1-16,-1 0-1 15,-12 7-2-15,-4 4 1 16,-4-3-1-16,3-1 0 16,-3 4 2-16,-5-3-3 0,0 3 0 15,1 0 3-15,-1 4 1 16,0 7-1-16,-4-3 1 16,5-4-2-16,3 0-1 15,-8-4 1-15,-4 7-1 16,0 1-3-16,-4-4 2 15,-1 0 3-15,-3 3 1 16,-1 5 1-16,5-8 0 16,-5 7-5-16,1 12 1 15,-1-8 0-15,-4-4 2 16,5-3-1-16,-5 3 2 0,0 4-2 16,1-3-1-16,-1-1-2 15,0 0 1-15,0 5 1 16,-3-9 0-16,-1 5 0 15,8 6 2-15,-4-6-1 16,5-1-1-16,-1-3 1 16,-8-4-1-16,0 0 0 15,0-1 2-15,5 1-3 16,-10-3-2-16,1-1 2 16,0 4 2-16,0-8 2 15,0 0 1-15,4 5-2 16,-4 2-2-16,8-2 1 15,0-5 1-15,0-3-1 0,1-4-1 16,-1 0 1-16,0-4-1 16,0 0 0-16,1 8 0 15,3-8-3 1,1 7 2-16,-1-6 1 16,5-5 2-16,-5 1-1 0,9-5-1 15,-4 1 1-15,-1 0-1 16,1-4 0-16,0 3 2 15,-5-6-1-15,1-1-1 16,-1 0-2-16,13 0 4 16,-4 0 2-1,0-3-3-15,-4-1-3 0,-1 1-2 16,1-1 3-16,0-3 0 16,-1 0 1-1,1-4 0-15,4 4 2 0,0-4 1 16,0 0 1-16,-5 0-5 15,1-4-1-15,0 0-2 16,-1 0 3-16,-3 1 0 16,8-5 3-16,-1 1-1 15,1-1-1-15,-4 1 1 16,0-1-1-16,4 1 0 16,-1-1 2-16,1 1-1 15,-4-1-1-15,0 1 1 16,8-1-1-16,4-3 0 15,0 4 0-15,-8-1 0 16,-4 1 0-16,0-8 0 16,-5 0 2-16,1 0-1 15,3-8-1-15,-3 1-2 0,-1 3 1 16,1 0 1-16,-5 4 2 16,0-3-1-16,0-1-1 15,1 4 1-15,-1 0-1 16,0 0 0-16,0-4 0 15,1 1 0-15,-1-5 0 16,-4 1 0-16,8-4 0 16,-8-1 0-16,9 1 0 15,-1 0 0-15,-8 0 0 16,9 0 0-16,-9-4 0 16,0 4 2-16,0-1 1 0,0 1-4 15,0-4 1-15,0-7 2 16,0 7 1-16,4 0-1 15,1 0-2-15,3-4 1 16,-4 1-1-16,1 3-3 16,-1-11 0-16,4 0 2 15,1 3 2-15,-1 1 0 16,5 3 2-16,-5 0-2 16,1 1-1-16,12-1 1 15,-4 4-1-15,0 0-3 16,0 4 2-16,-1-8 1 15,-3-3 2-15,-4 7-3 16,-1 4 0-16,5 0 1 16,8-1 0-16,-4 1 0 0,0 4 0 15,4 3-3-15,0 0 2 16,0 1 1-16,-4 3 0 16,16-4 0-1,-3-3 0-15,-5 3 0 0,0-7 0 16,-3 3 0-16,3 5 0 15,4 3-3-15,1 0 2 16,4 3 1-16,-5 5 0 16,1-1 0-16,-1 1 0 15,5 3 0-15,8 4 2 16,-8 0-1-16,-5 4-1 16,1 0-2-16,-5-1 1 0,0 1 1 15,5 4 0-15,-5 7 0 16,0 7 0-16,1 0 0 15,-1-3 0 1,0 0 0-16,-4 3 2 0,13-3-1 16,-4 0-1-16,-5-1-2 15,-4 5-1-15,-4 3-1 16,4 4 3-16,-8-4 0 16,3 4 1-16,-3-4 2 15,0 0 1-15,-5 1-4 16,1 3-1-16,-1-4 3 15,-4 0 1-15,1 0-3 16,-5 0 1-16,0 1 0 0,-4-5 2 16,-1 8-1-1,-3-8-1-15,0 8 1 16,-5-4 1-16,1-7-1 16,-1 0-1-16,-4-8-4 0,0-3-2 15,1-1-6-15,-1 1 0 16,-4-5-18-16,0-3-8 15</inkml:trace>
  </inkml:traceGroup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05:16:35.603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D71B86E-54AA-4907-B12E-021F13EE7A93}" emma:medium="tactile" emma:mode="ink">
          <msink:context xmlns:msink="http://schemas.microsoft.com/ink/2010/main" type="inkDrawing" rotatedBoundingBox="17607,6976 23527,6842 23529,6910 17609,7044" shapeName="Other">
            <msink:destinationLink direction="with" ref="{4FD8F97A-69B4-4B99-80F5-F29E8314C1EF}"/>
          </msink:context>
        </emma:interpretation>
      </emma:emma>
    </inkml:annotationXML>
    <inkml:trace contextRef="#ctx0" brushRef="#br0">0 131 52 0,'4'0'19'0,"0"0"-10"0,0 0-13 16,-4 0 4-16,4 0 0 15,1 0 2-15,-1 0 1 16,9 7 3-16,-1-14 8 16,5 3 3-16,-4 0-4 15,3 0 0-15,1 1-6 16,0 3 1-16,0 0-7 15,0 0-1-15,4 0 2 16,0 0 1-16,0 0 3 16,4 0 1-16,0 0-1 15,1 0 1-15,3 3-2 16,5 1 2-16,-1 4-2 0,5-1 0 16,-4 1-3-16,0-5-2 15,-1 1 1-15,1 0-1 0,4-12 2 16,0 1-1-1,0 3-1-15,-5 0 3 0,5 4 2 16,0 0 0-16,0 8 0 16,0-12-3-16,-4 0-2 15,8 12 3-15,0-8 0 16,0 4 1-16,0-1 2 16,0 1-1-16,0 0 2 15,-4-8-4-15,8-3-2 0,-4-1-3 16,0 4 1-16,0 1 1 15,1-1 0-15,-1 0 2 16,-4 4 1-16,-1 0-4 16,10 0 1-1,-5 8 0-15,0-1 2 0,-4-11-1 16,0 12-1-16,0-12-2 16,-1 0 1-16,-3 1 5 15,4-1 2-15,0 0-2 16,-4 0-3-16,-1 1 2 15,-3 3 0-15,3 0-4 16,1 0 1-16,-5 0-2 16,5-4 0-16,-4 0 4 15,-1 4 3-15,5 0 0 0,-5 0 2 16,5 0-2 0,0 0 0-16,-5 0-3 15,0 0-2-15,1 0 1 16,-5 0 1-16,0 0-1 0,1 0-1 15,-1 0 1-15,0-4-1 16,0 1 0-16,1-1 2 16,-1 4 1-16,4-4 1 15,-3 4-2-15,-1 0-2 16,0 0 1-16,0-4-1 16,5 1 0-16,-1-1 0 15,-3 0 0-15,-1 4 2 0,0 0-3 16,5 0 0-1,3 0 1-15,-3 0 2 16,-1 0-1-16,1 0-1 16,-5 0 1-16,0 0-1 0,0 0 0 15,1 0 0-15,-1 0 4 16,4-4 5-16,1 1-5 16,-1-1 0-16,-4 0-2 15,5 1-2-15,-1 3-2 16,1-4 1-16,-1 4 1 15,1 0 2-15,-1 0-1 16,1 0 2-16,8 0-4 16,-1 0-2-16,1 4 4 15,0-4 1-15,-4 0-3 16,0 0 1-16,-1 0 0 16,14 0 0-16,-1 0 2 15,0-4 3-15,-4 0 2 0,0 0 1 16,5 1-4-16,-1 3-3 15,-4 0-3-15,0 0 1 16,0 0 1-16,4 0 2 16,-3 0-3-16,-1 0 0 15,0 0 1-15,0 0 2 16,-4 0-1-16,4-4 2 16,0 0-2-16,-4 0-1 15,0 1 1-15,-1-5 1 16,6 4-1-16,-1 1-1 15,0-1 3-15,-4 0 2 0,4 4-4 16,8 0-1-16,-8 0 2 16,0 0 3-16,0 0-2 15,-4 0-2-15,-4 0-3 16,4 0-1-16,0 0 2 16,0 0 0-16,-5 0 1 15,1 0 2-15,0 0-3 16,-1 0 0-16,1 0 1 15,0 0 0-15,-1 4 0 16,-3 0 2-16,3-1 1 16,5 1 1-16,-4 0-5 15,-5 0-1-15,1-1 1 16,-1 1 2-16,-3 0-2 0,-1-4 0 16,0 0 1-16,-4 0 2 15,4 0-1-15,1 0-1 16,-5 0 1-16,-4 0-1 15,-5 0 0 1,1 0 0-16,-5 0 0 16,5 0 0-16,-5 0 0 15,1 0 0-15,-9-4 0 16,12 0-80 0</inkml:trace>
  </inkml:traceGroup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05:16:53.002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80F8D29-DBB4-40B3-9954-4966CDCDF128}" emma:medium="tactile" emma:mode="ink">
          <msink:context xmlns:msink="http://schemas.microsoft.com/ink/2010/main" type="inkDrawing" rotatedBoundingBox="11882,5606 15249,5648 15243,6139 11875,6097" semanticType="callout" shapeName="Other">
            <msink:sourceLink direction="to" ref="{D313C838-00EA-423F-A3A4-6D43D01DC7FE}"/>
            <msink:sourceLink direction="to" ref="{E60F8F1A-366C-4874-8E1B-E633AA91D551}"/>
            <msink:sourceLink direction="to" ref="{D2852039-D52F-4080-8652-E04282303BA6}"/>
            <msink:sourceLink direction="from" ref="{1A3FE08E-03F3-4392-B396-4082558E484C}"/>
          </msink:context>
        </emma:interpretation>
      </emma:emma>
    </inkml:annotationXML>
    <inkml:trace contextRef="#ctx0" brushRef="#br0">0 127 195 0,'4'7'15'0,"4"1"-2"16,5-1-1-16,-1 1-6 15,1-1 0-15,4-3 4 0,4-11-4 16,8 3 2-16,5 8-3 15,0-1 2-15,8 1-4 16,8-4-2-16,1 4-5 16,4-4 0-16,8 0 4 15,0 4 2-15,4-4 2 16,9 0 2-16,4 0 1 16,0 0 1-16,0 0-2 0,-4 0-1 15,8 3 1-15,-4 1 1 16,8 0-3-16,-4 0-3 15,9-4 0-15,-5 0 1 16,-8 3-6-16,0 1 1 16,0 0 3-16,-4 0 2 15,-5-1 0-15,1-3 1 16,-5 0-4-16,1 0 0 16,3 0-1-16,-3 0 0 15,-5-3 4-15,-4-1 1 16,0 4-1-16,-1 0-2 0,-3 0 3 15,0 0 2-15,0 4-4 16,-1-4-1-16,-3 0 0 16,8 0 0-16,0 0 0 15,-13 0 2-15,-4 0-3 16,0-4 0-16,-4 4 5 16,-4 0 5-16,-5 0-5 15,1 0-2-15,-1 0 1 16,-4 0 0-16,1 0-1 15,-5 0 1-15,0 0-2 16,0 0 2-16,-4 0-4 16,-1 0 0-16,-3 4 3 15,0-4 1-15,-1 0-4 16,-3 3-1-16,-1 1 1 0,-4-4 2 16,1 0 2-16,-1 0 3 15,0 0-3 1,0 0 0-16,-4 0-1 15,0 0 1-15,0 0-2 0,0 0 2 16,0-7-4-16,-4 3 0 16,-4-11-1-1,-1 0 0-15,-4 4 4 16,-3-8-1-16,-5 4-1 16,4 4 3-16,0 0 0 15,0-1-4-15,0 1-1 0,0 0 1 16,1 0 0-16,-1-1 1 15,0 1 2-15,4 4-1 16,1-1-1 0,-1 1-2-16,0-1-1 0,5 5 2 15,0-1 0-15,8 4 1 16,0 0 0-16,0 0 0 16,0 4 0-16,0-1 0 15,4 1 0-15,4 4 0 16,5-1 2-16,-1 4-6 15,5 4 1-15,4 0 3 16,9-4 2-16,-5 1-3 16,0 6-1-16,1 1 3 15,-5-4 3-15,0 0-3 0,-5-4-1 16,-3 0-2 0,0 1 0-16,-5-5 4 15,-4 1 3-15,1-1-4 16,-5 1-1-16,-5-1 0 0,1 0 2 15,-4 1 1-15,-1-1 3 16,-3-3-3-16,-5 4 0 16,-8 3-1-16,4 0 1 15,-5-3 0-15,1 3 3 16,0 4-5-16,0 0-3 16,-1 3 1-16,5 1 0 15,0 0 1-15,-4-4 2 16,4 0-1-16,4-4 2 15,4 0-2-15,1 0-1 16,3-3-2-16,1-1-1 16,4 1-3-16,0-4-1 0,4-1-14 15,0 1-6-15,4-4-26 16,0 0-9-16,0 4-24 16</inkml:trace>
  </inkml:traceGroup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05:17:06.078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D790359-A354-4A67-9C8E-9772F7F31DC2}" emma:medium="tactile" emma:mode="ink">
          <msink:context xmlns:msink="http://schemas.microsoft.com/ink/2010/main" type="inkDrawing" rotatedBoundingBox="6071,10177 24325,10100 24325,10309 6072,10387" shapeName="Other">
            <msink:destinationLink direction="with" ref="{4FD8F97A-69B4-4B99-80F5-F29E8314C1EF}"/>
            <msink:destinationLink direction="with" ref="{C9415EA5-90E9-465E-A284-12A0A41EFADB}"/>
            <msink:destinationLink direction="with" ref="{E816D92C-CCF1-4E8E-B4F7-45F9023DBF3B}"/>
          </msink:context>
        </emma:interpretation>
      </emma:emma>
    </inkml:annotationXML>
    <inkml:trace contextRef="#ctx0" brushRef="#br0">-6 285 72 0,'0'0'27'0,"0"-4"-14"0,0-3-7 15,0 7 9-15,0 0-2 16,0 0 2-16,0 0-2 16,4-4 0-16,-4 4-3 15,4-4 1-15,0 0-2 16,0 1 2-16,5-1 0 16,-1 4 1-16,1-4-6 15,3 0-2-15,1 1 0 0,4 3 2 0,4-4 1 16,4-4 3-16,4 5 1 15,5-1-5-15,0 0-2 16,4 4 0-16,4 0 2 16,0 0-8-16,4 4 0 15,0 0 2-15,5-4 2 16,-1 0 0-16,1 0-2 16,4-4 3-16,4 0 0 15,0 0 1-15,4 4 2 16,8 0-3-16,-3 0 0 15,-5 0-3-15,4-3-1 16,-4-1 3-16,-4 4 3 0,0-4-2 16,4 4 0-16,0 0 1 15,0-4 0-15,5 4-2 16,-1-3 1-16,0-1 0 16,1 0 1-16,-5 0-2 15,0 1 1-15,4-1-4 16,5 0 0-16,-5 4 1 15,5 0 2-15,-1 0-1 16,-3 0 2-16,3 0-7 16,-3 0 1-16,-1-3 1 15,4 3 3-15,1 0 0 16,-5 0 2-16,9-4-2 16,-4 4-1-16,-1 0 1 0,-3 0-1 15,-1 0 0-15,0-4 0 16,1 0 2-16,-1 1 1 15,0-1 1-15,1 0 2 16,-1 0-3-16,0 4-2 16,-4-3 0-16,1-1-1 15,-1 4 0-15,-4-11 2 16,4 3-1-16,4 1 2 16,0-1 0-16,1 4 1 15,-1 1-2-15,0-1-2 16,-3 4 1-16,-6-4-1 15,1 0 2-15,0 4 1 0,-4 0-4 16,4 0 1-16,0 0 0 16,0 0 0-16,0 0-7 15,4 0 0-15,0 0 7 16,-4 0 7-16,4 0-3 16,-4 0-2-16,0 0-1 15,4-3 1-15,0-5-1 16,0 8 2-16,9 0-2 15,-5 0-1-15,-4 0-2 16,17 0 1-16,-4 4-1 16,-4-4 0-16,-5 0 2 15,0-7 2-15,1 10-1 16,-1 1 2-16,-4-4-2 0,4 0-1 16,1 11 1-1,-5-11-1-15,4 8-3 16,-8-12 2-16,0 4 1 15,4 0 2-15,0 0-1 0,0 0-1 16,1 0 1-16,-1 0 1 16,0 0 1-16,-4 11 1 15,0-7-2-15,0-8 1 16,-1 0-2-16,-3 1-1 16,4 3 1-16,0 0-1 15,0 7 0-15,-4 1 0 16,8-5 0-16,-4 5 0 15,0-4 0-15,0-1 2 0,0 1-3 16,-5 0-2-16,-3-4 4 16,3 0 1-16,5 0 0 15,0 0 1-15,0 4-4 16,4-1-2-16,0-3 2 16,1 4 2-16,-5-4 0 15,4 4 2-15,-4 0-2 16,-1-1 2-16,6 1-4 15,-1 0 0-15,0 0 1 16,4-4 0-16,1 0 2 16,-5 3 3-16,0 1-2 15,0 0 0-15,-4-4-1 16,0 0-2-16,0 0 1 16,4 0-1-16,-4 3 0 0,-5-3 2 15,10 4-1 1,-5 0-1-16,-1 0 1 15,6-1-1-15,-1-3 0 16,-9 0 0-16,5 0 0 0,4 4 2 16,5 0-1-16,-9-8-1 15,0 12-2-15,8-5 1 16,0-3 3-16,-4 4 1 16,1-4-1-16,-5 0 1 15,-1 0-2-15,1 0-1 16,0 0 1-16,0 0-1 0,0 0 2 15,4 4 1 1,-4 0-1-16,0-1 1 16,-4-3-4-16,4 0 0 15,0-3 1-15,-9 3 0 16,1-4-3-16,3 4 2 0,1 0 1 16,0 0 2-16,0 4-3 15,3-1 0-15,-3-3 3 16,0 0 1-16,-5 0-1 15,9 4-2-15,-4-4 1 16,0 0-1-16,4 0 0 16,0 0 2-16,0 0 1 15,-5 0 1-15,9 0-2 16,-4 0-2-16,4 0-2 16,-4-4 1-16,0 4 3 15,-4-3 1-15,0-1-4 16,4 4 1-16,4-8 0 15,-4 5 0-15,4 3 2 0,0 0 1 16,-4 3-1-16,4-3-2 16,-4-3 1-16,4 3-1 15,0-8 0-15,0 8 0 16,5-4-3-16,-5 4 2 16,4 0 3-16,-4 0 1 15,0 4-1-15,0-8-2 16,5 4 1-16,-5-3-1 15,0-5-3-15,9 4 0 16,-1 1 2-16,1-1 2 0,3 4 0 16,-3-4 2-16,0 1-2 15,-5-1-1-15,0-4 1 16,1 5-1-16,7-1 0 16,-3 0 0-16,-1 4 0 15,5-7 2-15,-4 3-3 16,-1 0-2-16,-3-7 2 15,3 3 0-15,1 1 1 16,-1-1 2-16,5 5-3 16,-4 10 0-16,8-11 3 15,-5 8 1-15,1-11-4 16,4 3 1-16,0 0 0 16,4-7 0-16,0 11 0 15,1 0 0-15,3 11 0 16,0-11 0-16,5 0 0 15,-5 0 0-15,1 0-3 16,-1 0 2-16,-4 15 1 0,0-11 2 16,-8 0-1-16,0-8-1 15,0 0 1-15,-9 0 1 16,0 1-3-16,1-1 0 16,3 0 1-16,1 4 0 15,4 0 0-15,-9 8 0 16,0-8 0-16,5 0 2 0,-1-4-3 15,1 0 0 1,4 0 1-16,-1-7 0 16,1 11 0-16,-13 0 2 15,0 0-1-15,-4 0-1 0,0-7-2 16,0-1 1-16,0-3 1 16,-4 4 0-16,-9-1-3 15,5 4 2-15,-9 4 1 16,-4-3 0-16,-5 3-9 15,-3-4-4-15,-9 0-44 16,-4 0-20-16,-13-11-42 16</inkml:trace>
  </inkml:traceGroup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05:17:24.303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9415EA5-90E9-465E-A284-12A0A41EFADB}" emma:medium="tactile" emma:mode="ink">
          <msink:context xmlns:msink="http://schemas.microsoft.com/ink/2010/main" type="inkDrawing" rotatedBoundingBox="8660,10018 16901,8914 17119,10544 8878,11647" semanticType="callout" shapeName="Other">
            <msink:sourceLink direction="with" ref="{ED790359-A354-4A67-9C8E-9772F7F31DC2}"/>
            <msink:sourceLink direction="with" ref="{19BE9FDD-9D98-4D44-A59C-55EE44DEFADC}"/>
            <msink:sourceLink direction="with" ref="{38059EC9-2FB9-4A5D-BAEA-171C21B306C2}"/>
          </msink:context>
        </emma:interpretation>
      </emma:emma>
    </inkml:annotationXML>
    <inkml:trace contextRef="#ctx0" brushRef="#br0">8182 0 12 0,'-9'3'5'0,"9"1"-2"0,-12-4-4 15,7 0 2-15,1 0-1 16,-4 0 0-16,-1 7 13 16,1 1 19-1,-17-1-3-15,-1 5-8 16,5-5-5-16,0 1-10 15,0-1-2-15,0-3 0 16,4 3 2-16,-4-3 1 16,4 4 3-16,1-5-1 15,-1 5 0-15,0-4-8 16,0 3 0-16,0-3 3 0,5-1 5 16,-1 1-7-16,0 0-1 15,1 0-1 1,-1-1 2-16,1 1-1 15,3 0 2-15,-3 3 0 0,-1-3 1 16,-4 0 0-16,4 0 2 16,1 3-3-16,-1 1 0 15,1-5-1-15,-1 5 1 16,0-1 0-16,1 1 1 16,3-4-2-16,-3-1-2 15,-1 5 3 1,0-1-2-16,1 1 2 0,-1-5 0 15,1 5 1-15,-1 3-2 16,0-3-2 0,1-1 1-16,-9 1-1 15,4 7 2-15,-9-4 1 16,5 0 1-16,0-3-2 16,5-1-2-16,-1 0 1 15,0 1 1-15,4-4-3 16,1 3 0-16,-1-3 1 15,-4 0 2-15,5-1-3 16,-1 1 0-16,-4 4 3 16,0-1 3-16,0 1-2 15,5-1-2-15,-5 1 0 0,4-1-1 16,1 4-3 0,-1 0 2-16,0 4 1 15,1-7 2-15,-5 3-1 16,4 0-1-16,-3-3 1 0,-1 3-1 15,0 0 0-15,4 1 0 16,1-1 0-16,-1 0 2 16,0 4-6-16,1 0 1 15,-1 0 1-15,0-4 3 16,-3 12-2 0,-1-5 2-16,4-3 2 15,1 0-1-15,-1 0 1 16,0-4-2-16,1 4-1 15,-1 0-2-15,-8 0 1 0,4 0 1 16,0 0 2-16,-4 0-3 16,0 0 0-16,4-4 5 15,1 8 5-15,-1 0-1 16,0-4 1-16,0 7-5 16,0-3-3-16,0 0 0 15,1-1 1-15,-1 1 1 16,0 0 3-16,0-1-3 15,0 1-2-15,0 0 2 16,5 0 0-16,-1-1-1 16,1 5-2-16,-1-5 1 15,-4 5-1-15,4 3 0 16,-3 4 2-16,-5-4 3 16,4 0 2-16,4 0-1 15,0 1 1-15,1-1-2 16,-1 0 0-16,1-4-3 0,-5 5-2 15,4-1 5-15,1-7 1 16,-5 7-2-16,4 0-3 16,0 0 2-16,1-3 2 15,-5-5-2-15,-4 1 0 16,-4 0 1-16,-1-1 0 16,5 1-2-16,0 4 1 15,0-1-2-15,4 0 2 16,-4-3 0-16,5 4 1 15,-1-5 0-15,0 1 0 16,0-4-2-16,-8 4-2 16,4-1 1-16,4 5 1 0,0-4 1 15,0-1 3-15,0-3-5 16,-4 0-1-16,5-4 2 16,-10 1 1-16,5-5-1 15,0 1 1-15,0 3-2 16,0-7 2-16,0 3 0 15,0-3 1-15,0 0-5 16,-4-1 1-16,4 1 2 16,-9-4 1-16,5 4-1 15,-9-4-2-15,5 0 1 16,-1 0-1-16,1-4 0 16,4 0 2-16,-5 1-1 15,5-1 2-15,0 4-2 0,-1-8 2 16,1 5-2-16,0-1-1 15,4-11 1 1,0 4-1-16,-4-1 2 16,-1-3 1-16,5 4-1 0,0-4-2 15,0 0 1-15,0 0 1 16,0-3-1-16,0-1-1 16,0 0 1-16,4 0-1 15,-4 1-3-15,0-5 0 16,-4 1 4-16,-5 3 1 15,5 0 0-15,-4-7-2 0,8 0 1 16,0-4-1-16,0 0-3 16,0 0 2-1,-1 0 1-15,1 0 2 16,-4 4-3-16,4 0 0 0,-4-8 1 16,0-3 2-16,4 3-1 15,0 1 2-15,0 3-2 16,-1 0 2-16,-3 4-4 15,0-4-2-15,4 4 2 16,-4-1 0-16,-1 1 1 16,1 0 0-16,0-4 0 15,0 8 0-15,-1-1 0 16,-11-7 0-16,3 4 0 16,0 4 0-16,1 3 0 15,-1 4 0-15,0 0 0 16,1 0 2-16,-1 7-6 15,0-3 1-15,5 4 3 0,-5-1 2 16,0 1 0-16,1-1-2 16,-5 5-2-16,4-1-1 15,-4 0 2-15,0 4 0 16,5 0 3-16,-9 0 1 16,0 0-4-16,4 4-1 15,0 0 3-15,0-1 1 16,0 1-3-16,0 4-1 15,0-5 1-15,5 5 0 16,3-4 1-16,1 10 0 16,-5 1 0-16,5 4 2 15,-1 0-1-15,5-4-1 0,-5 0-2 16,5 0 1-16,0 0 1 16,0 0 0-16,-1 3 0 15,-7 1 0-15,-5 0-3 16,4 3 2-16,0 1 1 15,1 3 2-15,3-4-1 16,-3 8-1-16,3 4 1 16,1-4 1-16,-1 0-3 15,1 0 0-15,4-4-1 16,-1 0 0-16,1-3 2 16,-4 3 2-16,3 0-1 15,1 4-1-15,0-4 1 16,0 4-1-16,-1-4-3 15,-3 4 2-15,-1-7 1 0,-3-1 0 16,-9-3 0-16,8-1 2 16,5-3 1-16,-1-3 3 15,1-1-3-15,-1-4-2 16,1-3 0-16,3 0-1 16,-3-1 0-16,4-3 2 15,-1 0-1-15,1-3-1 16,4-1 1-16,4-3 1 15,-4-5-1-15,4 1-1 16,-8 0 3-16,4-8 0 16,0-7-1-16,0 0-2 0,4 3 1 15,0-3 1-15,1 0-3 16,-5-4 0-16,0 0 3 16,-1 0 1-16,-7-7-4 15,4-1-1-15,-9 1 1 16,5 0 0-16,-1 3 1 15,1 0 2-15,-9 4-1 16,4 0 2-16,0 4-4 16,1 0 0-16,3 7 3 15,1 4 1-15,-1 4-6 16,-3 0 0-16,-1 3 1 16,0 1 1-16,-3-1 1 15,-1 5 0-15,-13 3 0 0,-4 3 0 16,1 1 0-16,-1 4 0 15,-4 7 0 1,0 3 0-16,4 5-3 16,-3 7 2-16,-1-4 1 15,4 4 0-15,-4 11-3 0,-13-4 0 16,5-3-3-16,4 0-1 16,4-1-16-16,4-3-5 15,5 0-8-15,4 0-3 16,-5 8-29-16,9 3-11 15,0 0-8 1</inkml:trace>
  </inkml:traceGroup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13:43:01.412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531F2E4-25CD-4BBF-9122-5EFC39149F91}" emma:medium="tactile" emma:mode="ink">
          <msink:context xmlns:msink="http://schemas.microsoft.com/ink/2010/main" type="writingRegion" rotatedBoundingBox="16153,14527 19289,12323 19737,12959 16601,15163"/>
        </emma:interpretation>
      </emma:emma>
    </inkml:annotationXML>
    <inkml:traceGroup>
      <inkml:annotationXML>
        <emma:emma xmlns:emma="http://www.w3.org/2003/04/emma" version="1.0">
          <emma:interpretation id="{2F9EC239-9B80-46A2-85AE-8149AE4DFB4D}" emma:medium="tactile" emma:mode="ink">
            <msink:context xmlns:msink="http://schemas.microsoft.com/ink/2010/main" type="paragraph" rotatedBoundingBox="16153,14527 19289,12323 19737,12959 16601,1516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25ABDEC-2E76-411D-89C0-895DDF33E50B}" emma:medium="tactile" emma:mode="ink">
              <msink:context xmlns:msink="http://schemas.microsoft.com/ink/2010/main" type="line" rotatedBoundingBox="16153,14527 19289,12323 19737,12959 16601,15163"/>
            </emma:interpretation>
          </emma:emma>
        </inkml:annotationXML>
        <inkml:traceGroup>
          <inkml:annotationXML>
            <emma:emma xmlns:emma="http://www.w3.org/2003/04/emma" version="1.0">
              <emma:interpretation id="{A2363E3C-7057-4633-84A4-E27E7030A81D}" emma:medium="tactile" emma:mode="ink">
                <msink:context xmlns:msink="http://schemas.microsoft.com/ink/2010/main" type="inkWord" rotatedBoundingBox="16153,14527 19289,12323 19737,12959 16601,15163"/>
              </emma:interpretation>
              <emma:one-of disjunction-type="recognition" id="oneOf0">
                <emma:interpretation id="interp0" emma:lang="en-IN" emma:confidence="0">
                  <emma:literal>so</emma:literal>
                </emma:interpretation>
                <emma:interpretation id="interp1" emma:lang="en-IN" emma:confidence="0">
                  <emma:literal>is</emma:literal>
                </emma:interpretation>
                <emma:interpretation id="interp2" emma:lang="en-IN" emma:confidence="0">
                  <emma:literal>'so</emma:literal>
                </emma:interpretation>
                <emma:interpretation id="interp3" emma:lang="en-IN" emma:confidence="0">
                  <emma:literal>a</emma:literal>
                </emma:interpretation>
                <emma:interpretation id="interp4" emma:lang="en-IN" emma:confidence="0">
                  <emma:literal>iso</emma:literal>
                </emma:interpretation>
              </emma:one-of>
            </emma:emma>
          </inkml:annotationXML>
          <inkml:trace contextRef="#ctx0" brushRef="#br0">21 0 72 0,'-21'0'27'0,"37"0"-14"0,-24 0-7 16,8 0 9-16,0 0 0 15,0 0 1-15</inkml:trace>
          <inkml:trace contextRef="#ctx0" brushRef="#br0" timeOffset="76.0004">16-4 194 0,'9'-3'22'0</inkml:trace>
          <inkml:trace contextRef="#ctx0" brushRef="#br0" timeOffset="2295.1313">29-7 253 0,'0'0'27'0,"-4"0"6"16,0 0-10-16,4 0-8 15,0 0-2-15,0 3-4 16,0 1 2-16,-5 0-2 15,5 0 0-15,-4-1 1 16,0 1 4-16,0 0-2 16,0 0-3-16,-1-1-4 15,1 1 0-15,0 4 1 16,0-1-1-16,0 1 2 16,-1-1-2-16,1 1 2 15,0-1-2-15,0 1 0 16,0 3-1-16,-1 0 0 15,1 8-2-15,0 11-2 16,-4 0 1-16,-1 0-1 16,1 3 0-16,-5 1 0 15,0 7 0-15,-3 4 2 0,-5 0-3 16,-5 0-2-16,-3 8 4 16,-5 3 1-16,-8 11-5 15,-4 1 0-15,-1-1 1 16,-3 1 3-16,-9 7 2 15,-4-12 3-15,-9 1-5 16,-3 3-3-16,-18 8 1 16,5 4 2-16,-5-8 0 15,-8-3 2-15,-4-5-4 16,-5 1-2-16,1 4 4 16,0-12 1-16,-9-4 0 15,-4 1-2-15,4-5 1 16,-4 1-1-16,8-8 0 15,5 4 0-15,3-7 0 16,10-1 0-16,3-3 0 0,13-8 2 16,4 0-1-16,5-7 2 15,12-4-4-15,8 0-2 16,9-4 2-16,4 1 0 16,9-5 1-16,0 1 0 15,7 3 0-15,6-4 0 16,-1-3 0-16,8 0 0 15,1 0 0-15,0-1 0 16,3 1 0-16,1 0 0 16,0-4 2-16,4 0 1 15,0 4-4-15,0-4-1 16,0 0 1-16,-4 3 0 0,4-3 1 16,0 0 0-16,-4 0 0 15,4 4 0-15,0-4 0 16,0 4 0-16,0-4 0 15,-5 0 0-15,5 0 0 16,0 0 0-16,0 4 0 16,0-4 2-16,0 3-3 15,0-3 0-15,0 0 1 16,0 0 0-16,0 0 2 16,0 0 1-16,0-3-1 15,5-1-2-15,3-4 1 16,-4-3-1-16,5-4 2 0,3-11 1 15,1 0-1 1,8-4-2-16,4 0 3 16,5 0 0-16,-9 0-1 15,0 0 1-15,0 0 0 0,0 4 1 16,0-1-5-16,0 5 1 16,-4 3 0-16,-1 4 0 15,1 0 0-15,0 4 0 16,-4-8-3-16,-1 4 2 15,1 4 3-15,0-8 3 16,-1 4 0-16,1 0 0 16,0 0-1-16,-5 4 2 15,5 0-3-15,-1 3 0 16,-3 1-1-16,-1-1 1 16,0 5-2-16,-3-1-1 0,-1 0 1 15,0 0-1-15,0 1 0 16,-4 3 2-16,0 0-1 15,0 0-1-15,0 0 1 16,-8 3-4 0,-1 1 2-16,1 11-1 15,-5 0-2-15,-8 4-2 16,0-1 1-16,-8 5 1 16,-1 3 2-16,1 4-1 15,-5 4 1-15,-4 0 2 16,5-4 2-16,-1-4-1 15,5 4-1-15,3 3 1 16,-3-6 1-16,8-5-3 16,4 1-2-16,0-5 2 15,5-3 2-15,3 0 0 0,1-3-1 16,-1-5-2-16,5-3 1 16,0 0 1-16,4-1 2 15,0 1-3-15,0-4-2 16,0 0 2-16,0 0 2 15,0 0 0-15,0 0 2 16,0 8-4-16,0-8-2 16,4 3 2-16,0 5 2 15,5 3-2-15,-5-3 0 16,4-1 1-16,1 4 0 16,-1 1 0-16,5-1 0 0,4 0-3 15,8 0 2-15,-4 1 1 16,8 3 0-16,-3 3 0 15,-1 1 2-15,4 0-3 16,1-1-2-16,-1-3 4 16,1 0 1-16,-5 0-3 15,4-3 1-15,-3-1 2 16,3-4 1-16,-4 1-4 16,1-1-1-16,-5 1 1 15,-4-1 0-15,-1 1 3 16,-3-1 1-16,0 1-1 15,-1-1 1-15,-3-3-4 16,-1 0-2-16,-4 0 2 16,1-1 2-16,-1 1 0 15,-4-4-1-15,0 0 1 16,4 4 1-16,-4-4-1 0,4 4-1 16,-4-4-2-16,4 3 1 15,-4-3 1-15,0 0 0 16,0 0 0-16,0 0 2 15,0 0-1-15,0 0-1 16,0 0 1-16,0 0 1 16,5-3-1-16,-1-1-1 15,0 0 3-15,-4-3 2 16,0-5 0-16,0 1 0 16,0 0-1-16,0-8 0 15,-4-3 0-15,0-5 0 16,-1-3 0-16,-3 0 0 0,0-3-2 15,-1-5 1-15,1-7-2 16,-5-3-1-16,0 6-2 16,-3 1 1-16,-1 0 1 15,4 0 0-15,5 7 0 16,-1 4 0-16,1 4-3 16,4 3 2-16,-1 5 1 15,1 3 0-15,0 3 0 16,4 1 2-16,0 4-6 15,0-1 1-15,0 4 1 16,0 1 1-16,0-1 1 16,0 0 0-16,0 0-3 15,0 4 0-15,0 0 2 16,0 0-2-16,8-3 1 16,-8 3 0-16,0 0-2 15,5-4-2-15,-1 0-1 16,-8 4 4-16,8 0 1 15,-8 0 2-15,-1 0 0 16,1 0-3-16,4 0 2 16,0 0 1-16,0 0 2 15,0 0-6-15,0 0 1 16,0 0 1-16,0 0 1 16,-4 0-8-16,4 0-2 15,0 0-1-15,0 0 0 0,0 0 2 16,0 0 4-16,0 0-8 15,4 0-1-15,0 0-32 16,-4 0-12-16,0-4-53 16</inkml:trace>
        </inkml:traceGroup>
      </inkml:traceGroup>
    </inkml:traceGroup>
  </inkml:traceGroup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05:17:28.627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41E9E26-A981-4420-9F7D-CFD659F67168}" emma:medium="tactile" emma:mode="ink">
          <msink:context xmlns:msink="http://schemas.microsoft.com/ink/2010/main" type="writingRegion" rotatedBoundingBox="18828,4919 18950,11716 11657,11847 11534,5050"/>
        </emma:interpretation>
      </emma:emma>
    </inkml:annotationXML>
    <inkml:traceGroup>
      <inkml:annotationXML>
        <emma:emma xmlns:emma="http://www.w3.org/2003/04/emma" version="1.0">
          <emma:interpretation id="{5D6D603D-E058-4413-AB33-36DECC2CC9D3}" emma:medium="tactile" emma:mode="ink">
            <msink:context xmlns:msink="http://schemas.microsoft.com/ink/2010/main" type="paragraph" rotatedBoundingBox="18858,6593 18950,11716 18586,11722 18493,6599" alignmentLevel="3"/>
          </emma:interpretation>
        </emma:emma>
      </inkml:annotationXML>
      <inkml:traceGroup>
        <inkml:annotationXML>
          <emma:emma xmlns:emma="http://www.w3.org/2003/04/emma" version="1.0">
            <emma:interpretation id="{41BBA99C-84DB-4AF8-B6ED-ED46CC01D901}" emma:medium="tactile" emma:mode="ink">
              <msink:context xmlns:msink="http://schemas.microsoft.com/ink/2010/main" type="line" rotatedBoundingBox="18858,6593 18950,11716 18586,11722 18493,6599"/>
            </emma:interpretation>
          </emma:emma>
        </inkml:annotationXML>
        <inkml:traceGroup>
          <inkml:annotationXML>
            <emma:emma xmlns:emma="http://www.w3.org/2003/04/emma" version="1.0">
              <emma:interpretation id="{DD002A47-6E97-46F3-A150-2D39911D28EE}" emma:medium="tactile" emma:mode="ink">
                <msink:context xmlns:msink="http://schemas.microsoft.com/ink/2010/main" type="inkWord" rotatedBoundingBox="18791,6594 18800,7107 18774,7108 18764,6595"/>
              </emma:interpretation>
              <emma:one-of disjunction-type="recognition" id="oneOf0">
                <emma:interpretation id="interp0" emma:lang="en-IN" emma:confidence="0">
                  <emma:literal>-</emma:literal>
                </emma:interpretation>
                <emma:interpretation id="interp1" emma:lang="en-IN" emma:confidence="0">
                  <emma:literal>_</emma:literal>
                </emma:interpretation>
                <emma:interpretation id="interp2" emma:lang="en-IN" emma:confidence="0">
                  <emma:literal>~</emma:literal>
                </emma:interpretation>
                <emma:interpretation id="interp3" emma:lang="en-IN" emma:confidence="0">
                  <emma:literal>r</emma:literal>
                </emma:interpretation>
                <emma:interpretation id="interp4" emma:lang="en-IN" emma:confidence="0">
                  <emma:literal>p</emma:literal>
                </emma:interpretation>
              </emma:one-of>
            </emma:emma>
          </inkml:annotationXML>
          <inkml:trace contextRef="#ctx0" brushRef="#br0">3499 1611 88 0,'4'4'33'0,"-8"-4"-18"0,8-4-2 16,-4 4 11-16,0 0-4 15,0 0 1-15,0 0-6 16,0 0-1-16,0 0 0 16,0 0 4-16,0 0-10 0,0 0-2 0,0 4-2 15,0 0-2 1,0-1 1-16,4 5-4 15,1-1 0-15,-1 1 1 16,-4 22 4-16,4 3 2 16,0 5-5-16,-4 7 0 15,5-4-1-15,-5 4 0 16,0 3 0-16,0-7 0 16,0-7 0-16,0-4 0 15,0-4 2-15,0-7 3 16,0-4-2-16,0-4-2 0,0-3 0 15,0-5-1 1,-5 1 0 0,5 0-5-16,0-4-1 15,0 0-22-15,0 0-8 0,0 0-40 16,0 0-16 0,-4 4 46-16</inkml:trace>
        </inkml:traceGroup>
        <inkml:traceGroup>
          <inkml:annotationXML>
            <emma:emma xmlns:emma="http://www.w3.org/2003/04/emma" version="1.0">
              <emma:interpretation id="{5DF89620-C5B0-44DA-AD69-FF0D61C8305C}" emma:medium="tactile" emma:mode="ink">
                <msink:context xmlns:msink="http://schemas.microsoft.com/ink/2010/main" type="inkWord" rotatedBoundingBox="18714,8124 18715,7634 18769,7635 18768,8125"/>
              </emma:interpretation>
              <emma:one-of disjunction-type="recognition" id="oneOf1">
                <emma:interpretation id="interp5" emma:lang="en-IN" emma:confidence="0">
                  <emma:literal>-</emma:literal>
                </emma:interpretation>
                <emma:interpretation id="interp6" emma:lang="en-IN" emma:confidence="0">
                  <emma:literal>_</emma:literal>
                </emma:interpretation>
                <emma:interpretation id="interp7" emma:lang="en-IN" emma:confidence="0">
                  <emma:literal>r</emma:literal>
                </emma:interpretation>
                <emma:interpretation id="interp8" emma:lang="en-IN" emma:confidence="0">
                  <emma:literal>~</emma:literal>
                </emma:interpretation>
                <emma:interpretation id="interp9" emma:lang="en-IN" emma:confidence="0">
                  <emma:literal>=</emma:literal>
                </emma:interpretation>
              </emma:one-of>
            </emma:emma>
          </inkml:annotationXML>
          <inkml:trace contextRef="#ctx0" brushRef="#br0" timeOffset="422.2401">3503 2655 80 0,'0'19'33'0,"0"-38"-18"0,0 26-16 0,-4-14 7 16,0 3 9-16,4 4 5 15,0 0 3-15,-4 4 3 16,4 0-3-16,-5-1-2 16,-7 12-11-16,3 0-6 15,1 4-3-15,4 7 1 0,0 0 3 16,12 4-7-16,-4 8 0 0,5-1 2 15,-5-3 4 1,0-1-3-16,0-3-1 16,0 0 0-16,-4 0 0 15,0-4 2-15,0-3 1 0,0-1-4 16,0-7 1-16,0-4-5 16,0-3-1-16,0-4-13 15,0-1-3-15,0 1-17 16,0-4-38-1,0 0 10-15</inkml:trace>
        </inkml:traceGroup>
        <inkml:traceGroup>
          <inkml:annotationXML>
            <emma:emma xmlns:emma="http://www.w3.org/2003/04/emma" version="1.0">
              <emma:interpretation id="{D8A50C28-6990-4C99-9EA1-83DC4E43159B}" emma:medium="tactile" emma:mode="ink">
                <msink:context xmlns:msink="http://schemas.microsoft.com/ink/2010/main" type="inkWord" rotatedBoundingBox="18763,8981 18785,8513 18794,8514 18773,8981"/>
              </emma:interpretation>
              <emma:one-of disjunction-type="recognition" id="oneOf2">
                <emma:interpretation id="interp10" emma:lang="en-IN" emma:confidence="0">
                  <emma:literal>-</emma:literal>
                </emma:interpretation>
                <emma:interpretation id="interp11" emma:lang="en-IN" emma:confidence="0">
                  <emma:literal>_</emma:literal>
                </emma:interpretation>
                <emma:interpretation id="interp12" emma:lang="en-IN" emma:confidence="0">
                  <emma:literal>~</emma:literal>
                </emma:interpretation>
                <emma:interpretation id="interp13" emma:lang="en-IN" emma:confidence="0">
                  <emma:literal>=</emma:literal>
                </emma:interpretation>
                <emma:interpretation id="interp14" emma:lang="en-IN" emma:confidence="0">
                  <emma:literal>.</emma:literal>
                </emma:interpretation>
              </emma:one-of>
            </emma:emma>
          </inkml:annotationXML>
          <inkml:trace contextRef="#ctx0" brushRef="#br0" timeOffset="722.2177">3524 3530 140 0,'0'15'52'0,"0"-7"-28"0,0-1-15 0,0 1 14 16,0-1-13-16,0 1-3 15,0-1-7-15,0 4-3 16,0 1 2-16,-4 2-2 0,4 1 1 16,0 0 2-16,0 4 2 15,0 4-3-15,-4 6 0 16,0 1 1-16,-1 8 0 15,5-1-5-15,0 1 1 16,0-8 0-16,0 0-1 16,0-4-25-1,0-4-48-15,0-3 6 0</inkml:trace>
        </inkml:traceGroup>
        <inkml:traceGroup>
          <inkml:annotationXML>
            <emma:emma xmlns:emma="http://www.w3.org/2003/04/emma" version="1.0">
              <emma:interpretation id="{E54965DD-4F46-49D8-9993-8C0A7E5820DE}" emma:medium="tactile" emma:mode="ink">
                <msink:context xmlns:msink="http://schemas.microsoft.com/ink/2010/main" type="inkWord" rotatedBoundingBox="18774,9201 19038,9882 18669,10026 18404,9345"/>
              </emma:interpretation>
              <emma:one-of disjunction-type="recognition" id="oneOf3">
                <emma:interpretation id="interp15" emma:lang="en-IN" emma:confidence="0">
                  <emma:literal>+</emma:literal>
                </emma:interpretation>
                <emma:interpretation id="interp16" emma:lang="en-IN" emma:confidence="0">
                  <emma:literal>*</emma:literal>
                </emma:interpretation>
                <emma:interpretation id="interp17" emma:lang="en-IN" emma:confidence="0">
                  <emma:literal>=</emma:literal>
                </emma:interpretation>
                <emma:interpretation id="interp18" emma:lang="en-IN" emma:confidence="0">
                  <emma:literal>&gt;</emma:literal>
                </emma:interpretation>
                <emma:interpretation id="interp19" emma:lang="en-IN" emma:confidence="0">
                  <emma:literal>#</emma:literal>
                </emma:interpretation>
              </emma:one-of>
            </emma:emma>
          </inkml:annotationXML>
          <inkml:trace contextRef="#ctx0" brushRef="#br0" timeOffset="1138.2186">3600 4454 236 0,'-8'8'88'0,"3"-5"-48"0,1 5-49 16,4-4 14-16,0 3-12 0,0 1-3 15,0 7 1-15,0 7 0 16,0 1 6-16,0-1-1 0,0 4 2 16,0 0 0-1,0 4-2-15,0 0-8 0,0 11-3 16,0 4-14-16,0 0-4 16,0 4-27-1,0-1-20-15,-4 12 33 16</inkml:trace>
          <inkml:trace contextRef="#ctx0" brushRef="#br0" timeOffset="4401.4926">3440 4331 96 0,'-4'-8'38'0,"0"5"-20"0,-22-1-8 0,18 0 12 15,-5 0-1-15,1 1 2 16,-1-1-4-16,1 0-2 16,3 0-7-16,1 1-2 0,-1 3-4 15,9 0 4-15,0 0 2 0,0 3-5 16,5 1-3-1,3 4 3-15,13 3 4 16,4 4-5-16,0 4 0 0,5-1-2 16,-5 8 1-16,5-7-2 15,-5 0-1-15,0 7 5 16,0-4 1-16,-4 5-5 16,-4-1 0-16,0-7 1 15,-4-1 1-15,-5-3 1 16,-4 0 0-16,-4 0 0 15,-8-4 2-15,-9 4-1 16,-4-3 2-16,0-1 2 16,-13 0 2-16,-4 0-5 15,5 0-2-15,-1-3-2 16,0-1-2-16,5 1-15 16,4-4-7-16,0-1-29 15,3 1-10-15,1 0-30 16</inkml:trace>
        </inkml:traceGroup>
        <inkml:traceGroup>
          <inkml:annotationXML>
            <emma:emma xmlns:emma="http://www.w3.org/2003/04/emma" version="1.0">
              <emma:interpretation id="{B0DC4679-F885-4149-A380-4BC9AB7D5C15}" emma:medium="tactile" emma:mode="ink">
                <msink:context xmlns:msink="http://schemas.microsoft.com/ink/2010/main" type="inkWord" rotatedBoundingBox="18881,10661 18900,11716 18835,11718 18816,10662"/>
              </emma:interpretation>
              <emma:one-of disjunction-type="recognition" id="oneOf4">
                <emma:interpretation id="interp20" emma:lang="en-IN" emma:confidence="0">
                  <emma:literal>-</emma:literal>
                </emma:interpretation>
                <emma:interpretation id="interp21" emma:lang="en-IN" emma:confidence="0">
                  <emma:literal>_</emma:literal>
                </emma:interpretation>
                <emma:interpretation id="interp22" emma:lang="en-IN" emma:confidence="0">
                  <emma:literal>.</emma:literal>
                </emma:interpretation>
                <emma:interpretation id="interp23" emma:lang="en-IN" emma:confidence="0">
                  <emma:literal>=</emma:literal>
                </emma:interpretation>
                <emma:interpretation id="interp24" emma:lang="en-IN" emma:confidence="0">
                  <emma:literal>~</emma:literal>
                </emma:interpretation>
              </emma:one-of>
            </emma:emma>
          </inkml:annotationXML>
          <inkml:trace contextRef="#ctx0" brushRef="#br0" timeOffset="1250.2185">3571 5678 156 0,'-5'22'60'0,"1"-11"-32"0,0 4-13 16,4-7 18-16,0-1-10 15,-4 8-3-15,4 8-14 16,0 7-3-16,0-4-3 16,0 0-3-16,4 0 2 0,0 0-12 15,-4 0-7-15,0 1-31 16,4-5-52 0,-4 8 17-16</inkml:trace>
        </inkml:traceGroup>
        <inkml:traceGroup>
          <inkml:annotationXML>
            <emma:emma xmlns:emma="http://www.w3.org/2003/04/emma" version="1.0">
              <emma:interpretation id="{60207374-9901-4B9D-92A9-2E4EA747AE33}" emma:medium="tactile" emma:mode="ink">
                <msink:context xmlns:msink="http://schemas.microsoft.com/ink/2010/main" type="inkWord" rotatedBoundingBox="18887,11420 18905,11716 18887,11717 18869,11422"/>
              </emma:interpretation>
              <emma:one-of disjunction-type="recognition" id="oneOf5">
                <emma:interpretation id="interp25" emma:lang="en-IN" emma:confidence="0">
                  <emma:literal>-</emma:literal>
                </emma:interpretation>
                <emma:interpretation id="interp26" emma:lang="en-IN" emma:confidence="0">
                  <emma:literal>_</emma:literal>
                </emma:interpretation>
                <emma:interpretation id="interp27" emma:lang="en-IN" emma:confidence="0">
                  <emma:literal>~</emma:literal>
                </emma:interpretation>
                <emma:interpretation id="interp28" emma:lang="en-IN" emma:confidence="0">
                  <emma:literal>=</emma:literal>
                </emma:interpretation>
                <emma:interpretation id="interp29" emma:lang="en-IN" emma:confidence="0">
                  <emma:literal>.</emma:literal>
                </emma:interpretation>
              </emma:one-of>
            </emma:emma>
          </inkml:annotationXML>
          <inkml:trace contextRef="#ctx0" brushRef="#br0" timeOffset="1426.2175">3621 6437 216 0,'0'60'82'0,"-4"-53"-44"0,0 20-27 0,4-16 23 16,0 4-18-16,0 3-4 16,0 1-14-16,4 0-6 15,0 0 4-15,0 3-32 0,1 0-10 16,-1-3-48-1,-4 7-24-15,-4-14 58 16</inkml:trace>
        </inkml:traceGroup>
      </inkml:traceGroup>
    </inkml:traceGroup>
    <inkml:traceGroup>
      <inkml:annotationXML>
        <emma:emma xmlns:emma="http://www.w3.org/2003/04/emma" version="1.0">
          <emma:interpretation id="{1AB222A7-32C8-40B8-AB74-64650A261DBD}" emma:medium="tactile" emma:mode="ink">
            <msink:context xmlns:msink="http://schemas.microsoft.com/ink/2010/main" type="paragraph" rotatedBoundingBox="15944,9067 17676,9716 17493,10205 15761,9556" alignmentLevel="4"/>
          </emma:interpretation>
        </emma:emma>
      </inkml:annotationXML>
      <inkml:traceGroup>
        <inkml:annotationXML>
          <emma:emma xmlns:emma="http://www.w3.org/2003/04/emma" version="1.0">
            <emma:interpretation id="{B8510DED-C038-4840-9B56-F7BAD30B3AC6}" emma:medium="tactile" emma:mode="ink">
              <msink:context xmlns:msink="http://schemas.microsoft.com/ink/2010/main" type="line" rotatedBoundingBox="15944,9067 17676,9716 17493,10205 15761,9556"/>
            </emma:interpretation>
          </emma:emma>
        </inkml:annotationXML>
        <inkml:traceGroup>
          <inkml:annotationXML>
            <emma:emma xmlns:emma="http://www.w3.org/2003/04/emma" version="1.0">
              <emma:interpretation id="{19BE9FDD-9D98-4D44-A59C-55EE44DEFADC}" emma:medium="tactile" emma:mode="ink">
                <msink:context xmlns:msink="http://schemas.microsoft.com/ink/2010/main" type="inkWord" rotatedBoundingBox="15804,9434 16371,9219 16539,9663 15972,9878">
                  <msink:destinationLink direction="with" ref="{C9415EA5-90E9-465E-A284-12A0A41EFADB}"/>
                  <msink:destinationLink direction="with" ref="{E816D92C-CCF1-4E8E-B4F7-45F9023DBF3B}"/>
                </msink:context>
              </emma:interpretation>
              <emma:one-of disjunction-type="recognition" id="oneOf6">
                <emma:interpretation id="interp30" emma:lang="en-IN" emma:confidence="0">
                  <emma:literal>Z</emma:literal>
                </emma:interpretation>
                <emma:interpretation id="interp31" emma:lang="en-IN" emma:confidence="0">
                  <emma:literal>b</emma:literal>
                </emma:interpretation>
                <emma:interpretation id="interp32" emma:lang="en-IN" emma:confidence="0">
                  <emma:literal>z</emma:literal>
                </emma:interpretation>
                <emma:interpretation id="interp33" emma:lang="en-IN" emma:confidence="0">
                  <emma:literal>A</emma:literal>
                </emma:interpretation>
                <emma:interpretation id="interp34" emma:lang="en-IN" emma:confidence="0">
                  <emma:literal>2</emma:literal>
                </emma:interpretation>
              </emma:one-of>
            </emma:emma>
          </inkml:annotationXML>
          <inkml:trace contextRef="#ctx0" brushRef="#br0" timeOffset="3197.8165">540 4454 36 0,'21'0'16'0,"-21"0"-8"0,5 4-12 16,-5-4 4-16,0 0-2 15,4 0-2-15,0 0 5 16,0 0 3-16,5 0-1 15,-1 0-2-15,0 0-9 16,1 0-5-16,-5 0 0 16,5 0 0-16</inkml:trace>
          <inkml:trace contextRef="#ctx0" brushRef="#br0" timeOffset="5209.1494">965 4297 152 0,'9'-4'57'0,"-5"1"-30"0,9 3-21 0,-9-4 15 16,4-4-11-16,1 1-1 16,3 7 8-16,5-8 4 15,-4 1-11-15,-1 3 5 0,1 1 3 16,0-1-8-16,-1 4-1 15,-7 0-7-15,-10 7-2 0,-3 1-2 16,-5 3 0-16,-8 0 4 16,-4 4 1-16,-13 0-1 15,-12 4-2-15,-5 0 1 16,-4-1 1-16,4 5 1 16,5-8 1-16,3-4-2 15,10 0-2-15,-1 0 3 16,12-3 0-16,14-4-4 15,12-4 1 1,0 0 2-16,4 0-3 16,4 0 0-16,5 0 3 15,8 3 1-15,4 5-6 16,5-1 0-16,-1 12 3 16,9 7 4-16,0 4-6 0,0 0 0 15,-4-4-2-15,-5 0 2 16,0 1 1-16,-3-5 3 15,-5-3-1 1,-4-1-1-16,-1-3-4 0,-3 0 0 16,0-7-20-16,-5 3-9 15,1 0-25 1</inkml:trace>
        </inkml:traceGroup>
        <inkml:traceGroup>
          <inkml:annotationXML>
            <emma:emma xmlns:emma="http://www.w3.org/2003/04/emma" version="1.0">
              <emma:interpretation id="{38059EC9-2FB9-4A5D-BAEA-171C21B306C2}" emma:medium="tactile" emma:mode="ink">
                <msink:context xmlns:msink="http://schemas.microsoft.com/ink/2010/main" type="inkWord" rotatedBoundingBox="16861,9620 17596,9773 17519,10142 16784,9989">
                  <msink:destinationLink direction="with" ref="{C9415EA5-90E9-465E-A284-12A0A41EFADB}"/>
                  <msink:destinationLink direction="with" ref="{E816D92C-CCF1-4E8E-B4F7-45F9023DBF3B}"/>
                </msink:context>
              </emma:interpretation>
              <emma:one-of disjunction-type="recognition" id="oneOf7">
                <emma:interpretation id="interp35" emma:lang="en-IN" emma:confidence="0">
                  <emma:literal>z</emma:literal>
                </emma:interpretation>
                <emma:interpretation id="interp36" emma:lang="en-IN" emma:confidence="0">
                  <emma:literal>2</emma:literal>
                </emma:interpretation>
                <emma:interpretation id="interp37" emma:lang="en-IN" emma:confidence="0">
                  <emma:literal>R</emma:literal>
                </emma:interpretation>
                <emma:interpretation id="interp38" emma:lang="en-IN" emma:confidence="0">
                  <emma:literal>Z</emma:literal>
                </emma:interpretation>
                <emma:interpretation id="interp39" emma:lang="en-IN" emma:confidence="0">
                  <emma:literal>r</emma:literal>
                </emma:interpretation>
              </emma:one-of>
            </emma:emma>
          </inkml:annotationXML>
          <inkml:trace contextRef="#ctx0" brushRef="#br0" timeOffset="6136.3371">1635 4813 108 0,'-21'4'41'0,"12"-8"-22"0,-8-7-22 16,13 7 6-16,-4 4 12 15,-1-3 7-15,5-1 9 0,4 4 6 16,0 0-7-16,0 0-1 16,0 0-16-16,4 0 1 0,5 0 2 15,3 0-6-15,9 0-1 16,5 0-5-16,11 0-3 16,6-8 4-16,3 5 1 15,9-1 0-15,-1 0 1 16,1 1-4-16,0-1-2 15,-5 4 0-15,-8 0-1 16,-4 0-3-16,-8 0 2 0,-5 0 5 16,-4 0 2-16,-8 0-2 15,-1 0-3-15,-8 0 0 16,-4 4 1-16,0-1-3 16,-8 1 0-16,-5-4 1 15,-8 0 2-15,0 0-1 16,0 4-1-16,-4-1 1 15,-9 9-1-15,1-1-3 16,-5 11 2-16,4-3 1 16,0 0 2-16,-3 3-3 15,7 1 0-15,1 3 1 16,12 0 0-16,8-3-3 16,14-1 2-16,3 4 1 15,9-7 2-15,12-4 3 0,9 0 2 16,0-4-1-1,13 0-1-15,-1-3-3 0,-4-5 1 16,-4 1-7-16,-4 0-1 16,-8-4-25-16,-9 0-10 15,-4 0-52 1,-5 11-47-16,-8-3 48 16</inkml:trace>
        </inkml:traceGroup>
      </inkml:traceGroup>
    </inkml:traceGroup>
    <inkml:traceGroup>
      <inkml:annotationXML>
        <emma:emma xmlns:emma="http://www.w3.org/2003/04/emma" version="1.0">
          <emma:interpretation id="{F691584D-BBA0-4D29-ACE2-A84EFEB67871}" emma:medium="tactile" emma:mode="ink">
            <msink:context xmlns:msink="http://schemas.microsoft.com/ink/2010/main" type="paragraph" rotatedBoundingBox="15371,4982 15399,10537 15228,10538 15200,498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231D116-2D1A-49F5-B0DC-93771CC7946F}" emma:medium="tactile" emma:mode="ink">
              <msink:context xmlns:msink="http://schemas.microsoft.com/ink/2010/main" type="line" rotatedBoundingBox="15371,4982 15399,10537 15228,10538 15200,4983"/>
            </emma:interpretation>
          </emma:emma>
        </inkml:annotationXML>
        <inkml:traceGroup>
          <inkml:annotationXML>
            <emma:emma xmlns:emma="http://www.w3.org/2003/04/emma" version="1.0">
              <emma:interpretation id="{D313C838-00EA-423F-A3A4-6D43D01DC7FE}" emma:medium="tactile" emma:mode="ink">
                <msink:context xmlns:msink="http://schemas.microsoft.com/ink/2010/main" type="inkWord" rotatedBoundingBox="15293,4982 15297,5446 15281,5447 15278,4983">
                  <msink:destinationLink direction="to" ref="{080F8D29-DBB4-40B3-9954-4966CDCDF128}"/>
                </msink:context>
              </emma:interpretation>
              <emma:one-of disjunction-type="recognition" id="oneOf8">
                <emma:interpretation id="interp40" emma:lang="en-IN" emma:confidence="0">
                  <emma:literal>-</emma:literal>
                </emma:interpretation>
                <emma:interpretation id="interp41" emma:lang="en-IN" emma:confidence="0">
                  <emma:literal>_</emma:literal>
                </emma:interpretation>
                <emma:interpretation id="interp42" emma:lang="en-IN" emma:confidence="0">
                  <emma:literal>~</emma:literal>
                </emma:interpretation>
                <emma:interpretation id="interp43" emma:lang="en-IN" emma:confidence="0">
                  <emma:literal>=</emma:literal>
                </emma:interpretation>
                <emma:interpretation id="interp44" emma:lang="en-IN" emma:confidence="0">
                  <emma:literal>r</emma:literal>
                </emma:interpretation>
              </emma:one-of>
            </emma:emma>
          </inkml:annotationXML>
          <inkml:trace contextRef="#ctx0" brushRef="#br1" timeOffset="-45982.183">12-1 88 0,'5'0'33'0,"-5"0"-18"0,0 0-16 16,0 0 9-16,0 0-1 15,0 0 1-15,0 0 0 16,4 0 0-16,-4 0 2 16,5 3 4-16,-5 1-2 15,0 0 3-15,0 0-4 16,0-1 1-16,0 5-7 16,0-1 4-16,0 5 1 0,0-1-3 15,0 4 1-15,0 18-5 16,0 1 0-1,0 0 1-15,0-1-5 0,0-3 1 16,0 0 4-16,0-7 2 16,0-1 0-16,0 4-1 15,0-3-3-15,0-5-2 16,0 1 1-16,0 0-1 16,0-4 0-16,0-11 0 15,0 7 0-15,0-11 2 16,0 0-3-16,0 7 0 15,0-7 1-15,0 8 0 16,0-4 2-16,0-8 1 16,0 8-4-16,5-8 1 0,-5 4 0 15,0 0 0-15,0 0-3 16,0 0 2-16,0-4-10 16,0 4-5-16,0 0-10 15,0 0-4-15,0 0-21 16</inkml:trace>
        </inkml:traceGroup>
        <inkml:traceGroup>
          <inkml:annotationXML>
            <emma:emma xmlns:emma="http://www.w3.org/2003/04/emma" version="1.0">
              <emma:interpretation id="{E60F8F1A-366C-4874-8E1B-E633AA91D551}" emma:medium="tactile" emma:mode="ink">
                <msink:context xmlns:msink="http://schemas.microsoft.com/ink/2010/main" type="inkWord" rotatedBoundingBox="15293,5902 15297,6190 15290,6191 15286,5903">
                  <msink:destinationLink direction="to" ref="{080F8D29-DBB4-40B3-9954-4966CDCDF128}"/>
                </msink:context>
              </emma:interpretation>
              <emma:one-of disjunction-type="recognition" id="oneOf9">
                <emma:interpretation id="interp45" emma:lang="en-IN" emma:confidence="0">
                  <emma:literal>-</emma:literal>
                </emma:interpretation>
                <emma:interpretation id="interp46" emma:lang="en-IN" emma:confidence="0">
                  <emma:literal>_</emma:literal>
                </emma:interpretation>
                <emma:interpretation id="interp47" emma:lang="en-IN" emma:confidence="0">
                  <emma:literal>~</emma:literal>
                </emma:interpretation>
                <emma:interpretation id="interp48" emma:lang="en-IN" emma:confidence="0">
                  <emma:literal>r</emma:literal>
                </emma:interpretation>
                <emma:interpretation id="interp49" emma:lang="en-IN" emma:confidence="0">
                  <emma:literal>=</emma:literal>
                </emma:interpretation>
              </emma:one-of>
            </emma:emma>
          </inkml:annotationXML>
          <inkml:trace contextRef="#ctx0" brushRef="#br1" timeOffset="-45429.0329">21 923 64 0,'5'0'24'0,"-5"0"-12"0,0-4 1 0,0 4 14 0,0 0-4 16,0 0-1 0,0 0-6-16,0 0 0 15,0 0-5-15,0 0 1 16,0 0-1-16,0 0 3 0,0 4-7 16,0-1-2-16,0 5-1 0,0 3-2 15,0 4-2-15,0 11 1 16,0 4-1-16,0 0 2 15,0 0 1-15,0-4-1 16,0-3-2-16,0-1 5 16,0-3 4-16,0-4-5 15,0-4 0-15,5-3 0 16,-5-5 0-16,0 1-5 16,0-4 1-16,0 0-2 15,0 0-2-15,0 0-6 16,0 0-4-16,0 0-12 0,0 0-6 15,0 0-14 1,0 0-30-16,0 0 14 16</inkml:trace>
        </inkml:traceGroup>
        <inkml:traceGroup>
          <inkml:annotationXML>
            <emma:emma xmlns:emma="http://www.w3.org/2003/04/emma" version="1.0">
              <emma:interpretation id="{D2852039-D52F-4080-8652-E04282303BA6}" emma:medium="tactile" emma:mode="ink">
                <msink:context xmlns:msink="http://schemas.microsoft.com/ink/2010/main" type="inkWord" rotatedBoundingBox="15328,6543 15379,6877 15355,6880 15305,6546">
                  <msink:destinationLink direction="to" ref="{080F8D29-DBB4-40B3-9954-4966CDCDF128}"/>
                </msink:context>
              </emma:interpretation>
              <emma:one-of disjunction-type="recognition" id="oneOf10">
                <emma:interpretation id="interp50" emma:lang="en-IN" emma:confidence="0">
                  <emma:literal>-</emma:literal>
                </emma:interpretation>
                <emma:interpretation id="interp51" emma:lang="en-IN" emma:confidence="0">
                  <emma:literal>_</emma:literal>
                </emma:interpretation>
                <emma:interpretation id="interp52" emma:lang="en-IN" emma:confidence="0">
                  <emma:literal>~</emma:literal>
                </emma:interpretation>
                <emma:interpretation id="interp53" emma:lang="en-IN" emma:confidence="0">
                  <emma:literal>+</emma:literal>
                </emma:interpretation>
                <emma:interpretation id="interp54" emma:lang="en-IN" emma:confidence="0">
                  <emma:literal>r</emma:literal>
                </emma:interpretation>
              </emma:one-of>
            </emma:emma>
          </inkml:annotationXML>
          <inkml:trace contextRef="#ctx0" brushRef="#br1" timeOffset="-44893.0715">45 1562 84 0,'0'4'33'0,"-5"-4"-18"0,5 0-16 16,0 0 9-16,0 0-1 15,5 0 3-15,-5 0 1 16,5-4 1-16,-5 4 5 15,0 0 3-15,4 0-1 16,-4 0-2-16,0 0-9 16,0 0-5-16,0 8-2 15,0-1-1-15,5 5 2 0,0 3-1 16,-1 3-1-16,1 1 1 16,0 7 1-16,0 0 1 15,-5-3 1-15,0-1-2 16,0 1-2-16,0-1 5 0,4-3 1 15,-4-4 0-15,5-4 1 16,-5 0-2 0,0-3 0-16,0-1-6 15,5 1-1-15,-5-5 1 0,0 1 0 16,0 0-2-16,4 0 2 16,-4-1-1-16,0 1 0 15,0 0-29-15,0 0-12 16,0-1-31-1</inkml:trace>
        </inkml:traceGroup>
        <inkml:traceGroup>
          <inkml:annotationXML>
            <emma:emma xmlns:emma="http://www.w3.org/2003/04/emma" version="1.0">
              <emma:interpretation id="{B886614C-DEB0-4F41-B917-EBB0BDD4B516}" emma:medium="tactile" emma:mode="ink">
                <msink:context xmlns:msink="http://schemas.microsoft.com/ink/2010/main" type="inkWord" rotatedBoundingBox="15383,7395 15399,10537 15228,10538 15212,7396"/>
              </emma:interpretation>
              <emma:one-of disjunction-type="recognition" id="oneOf11">
                <emma:interpretation id="interp55" emma:lang="en-IN" emma:confidence="0">
                  <emma:literal>-</emma:literal>
                </emma:interpretation>
                <emma:interpretation id="interp56" emma:lang="en-IN" emma:confidence="0">
                  <emma:literal>_</emma:literal>
                </emma:interpretation>
                <emma:interpretation id="interp57" emma:lang="en-IN" emma:confidence="0">
                  <emma:literal>~</emma:literal>
                </emma:interpretation>
                <emma:interpretation id="interp58" emma:lang="en-IN" emma:confidence="0">
                  <emma:literal>r</emma:literal>
                </emma:interpretation>
                <emma:interpretation id="interp59" emma:lang="en-IN" emma:confidence="0">
                  <emma:literal>.</emma:literal>
                </emma:interpretation>
              </emma:one-of>
            </emma:emma>
          </inkml:annotationXML>
          <inkml:trace contextRef="#ctx0" brushRef="#br1" timeOffset="-44484.1928">21 2412 40 0,'5'0'16'0,"-5"0"-8"0,-5 0 6 16,5 0 9-16,0 0 6 15,0 0 5-15,0 0 1 16,0 0 0-16,0 0-10 15,0 0-2-15,0 0-14 16,0 0-5-16,-4 3-3 16,-1 1 1-16,5 7 3 0,0 4 0 0,0 8 0 15,5 3-3-15,-1 11 1 16,1 8-2-16,0 0-1 16,-1 0 3-16,1-4 0 15,0-3 1-15,0-8 0 16,-1-1 0-16,1 1 2 15,-5-15-3-15,0-3-2 16,5-1 0-16,-5-4 1 16,0 1-3-16,0-5 0 15,0-3-4-15,0 4 1 16,0 0-14-16,0-4-3 0,0 0-20 16,0 0-9-16,0 0-20 15</inkml:trace>
        </inkml:traceGroup>
        <inkml:traceGroup>
          <inkml:annotationXML>
            <emma:emma xmlns:emma="http://www.w3.org/2003/04/emma" version="1.0">
              <emma:interpretation id="{E0B9DCD0-4A0E-4975-A809-52E226F0A907}" emma:medium="tactile" emma:mode="ink">
                <msink:context xmlns:msink="http://schemas.microsoft.com/ink/2010/main" type="inkWord" rotatedBoundingBox="15250,8246 15322,8642 15295,8647 15223,8251"/>
              </emma:interpretation>
              <emma:one-of disjunction-type="recognition" id="oneOf12">
                <emma:interpretation id="interp60" emma:lang="en-IN" emma:confidence="0">
                  <emma:literal>¥</emma:literal>
                </emma:interpretation>
                <emma:interpretation id="interp61" emma:lang="en-IN" emma:confidence="0">
                  <emma:literal>z</emma:literal>
                </emma:interpretation>
                <emma:interpretation id="interp62" emma:lang="en-IN" emma:confidence="0">
                  <emma:literal>Z</emma:literal>
                </emma:interpretation>
                <emma:interpretation id="interp63" emma:lang="en-IN" emma:confidence="0">
                  <emma:literal>3</emma:literal>
                </emma:interpretation>
                <emma:interpretation id="interp64" emma:lang="en-IN" emma:confidence="0">
                  <emma:literal>=</emma:literal>
                </emma:interpretation>
              </emma:one-of>
            </emma:emma>
          </inkml:annotationXML>
          <inkml:trace contextRef="#ctx0" brushRef="#br1" timeOffset="-43807.9644">-34 3276 201 0,'0'-4'37'0,"0"0"-11"15,4 1-6-15,-4 3-12 16,4 0-5-16,1 7 0 0,-1 1 0 16,0 14 1-1,4 0 0-15,-3 1-2 16,-1 3-2-16,0-3 1 15,0 3-1-15,0 0 2 16,1 4 3-16,-1 4-2 16,0-5-2-16,0-2 0 15,0-9 1-15,-4 1-1 16,0-8 2-16,0 0-7 0,0-3 1 16,0-1-6-16,0-3-1 15,0 0-4-15,0 0-1 16,0-1-12-16,0-3-3 15,0 0-24 1,5 4-23-16</inkml:trace>
          <inkml:trace contextRef="#ctx0" brushRef="#br1" timeOffset="-44092.0055">-34 3295 68 0,'0'18'27'0,"0"-36"-14"0,0 6 2 0,0 12 13 0</inkml:trace>
        </inkml:traceGroup>
        <inkml:traceGroup>
          <inkml:annotationXML>
            <emma:emma xmlns:emma="http://www.w3.org/2003/04/emma" version="1.0">
              <emma:interpretation id="{E3424341-3636-4BD0-B0D4-6172D46E576D}" emma:medium="tactile" emma:mode="ink">
                <msink:context xmlns:msink="http://schemas.microsoft.com/ink/2010/main" type="inkWord" rotatedBoundingBox="15339,9060 15397,9475 15389,9476 15330,9061"/>
              </emma:interpretation>
              <emma:one-of disjunction-type="recognition" id="oneOf13">
                <emma:interpretation id="interp65" emma:lang="en-IN" emma:confidence="0">
                  <emma:literal>-</emma:literal>
                </emma:interpretation>
                <emma:interpretation id="interp66" emma:lang="en-IN" emma:confidence="0">
                  <emma:literal>_</emma:literal>
                </emma:interpretation>
                <emma:interpretation id="interp67" emma:lang="en-IN" emma:confidence="0">
                  <emma:literal>~</emma:literal>
                </emma:interpretation>
                <emma:interpretation id="interp68" emma:lang="en-IN" emma:confidence="0">
                  <emma:literal>.</emma:literal>
                </emma:interpretation>
                <emma:interpretation id="interp69" emma:lang="en-IN" emma:confidence="0">
                  <emma:literal>=</emma:literal>
                </emma:interpretation>
              </emma:one-of>
            </emma:emma>
          </inkml:annotationXML>
          <inkml:trace contextRef="#ctx0" brushRef="#br1" timeOffset="-43339.6257">73 4076 28 0,'0'0'11'0,"-4"4"-6"0,4 0-2 15,0-4 7-15,0 0 7 16,0 0 4-16,0 0 12 15,0 4 6-15,0-4-8 16,0 0-1-16,0 0-8 16,0 0-2-16,0 0-2 0,0 3 0 15,0 1-9-15,0 4-1 0,0-1-1 16,4 1-3-16,0 10-1 16,1 1 1-16,-1 11 0 15,0 0 0-15,0 0 0 16,0 3-2-1,1 1-2-15,-1 0 1 0,0-1 1 16,0-6-1-16,0-5 2 16,-4-3-2-16,5-8-1 15,-5 0-8-15,0-3-3 16,0-1-10-16,0-3-1 16,4 0-16-16,-4-4-3 15,0 0-20-15,0 0-20 16</inkml:trace>
        </inkml:traceGroup>
        <inkml:traceGroup>
          <inkml:annotationXML>
            <emma:emma xmlns:emma="http://www.w3.org/2003/04/emma" version="1.0">
              <emma:interpretation id="{6D2F7DAB-CF56-4CC7-89CF-09F0A5D9F855}" emma:medium="tactile" emma:mode="ink">
                <msink:context xmlns:msink="http://schemas.microsoft.com/ink/2010/main" type="inkWord" rotatedBoundingBox="15348,9801 15379,10536 15303,10539 15271,9804"/>
              </emma:interpretation>
              <emma:one-of disjunction-type="recognition" id="oneOf14">
                <emma:interpretation id="interp70" emma:lang="en-IN" emma:confidence="0">
                  <emma:literal>--</emma:literal>
                </emma:interpretation>
                <emma:interpretation id="interp71" emma:lang="en-IN" emma:confidence="0">
                  <emma:literal>is</emma:literal>
                </emma:interpretation>
                <emma:interpretation id="interp72" emma:lang="en-IN" emma:confidence="0">
                  <emma:literal>..</emma:literal>
                </emma:interpretation>
                <emma:interpretation id="interp73" emma:lang="en-IN" emma:confidence="0">
                  <emma:literal>of</emma:literal>
                </emma:interpretation>
                <emma:interpretation id="interp74" emma:lang="en-IN" emma:confidence="0">
                  <emma:literal>s</emma:literal>
                </emma:interpretation>
              </emma:one-of>
            </emma:emma>
          </inkml:annotationXML>
          <inkml:trace contextRef="#ctx0" brushRef="#br0" timeOffset="-11451.2103">69 4851 64 0,'4'0'24'0,"0"-23"-12"0,1 12-14 16</inkml:trace>
          <inkml:trace contextRef="#ctx0" brushRef="#br1" timeOffset="-42843.6248">27 4956 60 0,'-4'0'24'0,"-1"0"-12"0,5 0-16 0,0 0 4 16,0 0 0-16,0 0 0 15,0 0 13-15,0 0 6 16,0 0 13-16,0 0 4 16,0 0-5-16,0 3-2 15,0 5-12-15,0-1-5 16,0 8-7-16,0 4-2 0,0 7 3 16,0 8-1-16,0 7 2 0,5 0 0 15,-1-3 1-15,0-1 0 16,0-3 2-1,0-1-1-15,1 8 0 16,-1 1-5-16,0-9-3 0,0-3-3 16,1-4 1-16,-1-3 1 15,0-4 0-15,0-5-9 16,-4-2-2-16,0-5-10 16,0 1-4-16,0-5-11 15,0 1-2-15,0-4-33 16</inkml:trace>
        </inkml:traceGroup>
      </inkml:traceGroup>
    </inkml:traceGroup>
    <inkml:traceGroup>
      <inkml:annotationXML>
        <emma:emma xmlns:emma="http://www.w3.org/2003/04/emma" version="1.0">
          <emma:interpretation id="{411E27BA-B690-4829-B36F-144BA854D167}" emma:medium="tactile" emma:mode="ink">
            <msink:context xmlns:msink="http://schemas.microsoft.com/ink/2010/main" type="paragraph" rotatedBoundingBox="12026,5414 13830,6301 13564,6842 11760,595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05A4A56-8313-4D6D-877A-4EC5E8E7AC6C}" emma:medium="tactile" emma:mode="ink">
              <msink:context xmlns:msink="http://schemas.microsoft.com/ink/2010/main" type="line" rotatedBoundingBox="12026,5414 13830,6301 13564,6842 11760,5955"/>
            </emma:interpretation>
          </emma:emma>
        </inkml:annotationXML>
        <inkml:traceGroup>
          <inkml:annotationXML>
            <emma:emma xmlns:emma="http://www.w3.org/2003/04/emma" version="1.0">
              <emma:interpretation id="{1A3FE08E-03F3-4392-B396-4082558E484C}" emma:medium="tactile" emma:mode="ink">
                <msink:context xmlns:msink="http://schemas.microsoft.com/ink/2010/main" type="inkWord" rotatedBoundingBox="12026,5414 13830,6301 13564,6842 11760,5955">
                  <msink:destinationLink direction="from" ref="{080F8D29-DBB4-40B3-9954-4966CDCDF128}"/>
                </msink:context>
              </emma:interpretation>
              <emma:one-of disjunction-type="recognition" id="oneOf15">
                <emma:interpretation id="interp75" emma:lang="en-IN" emma:confidence="0">
                  <emma:literal>in he</emma:literal>
                </emma:interpretation>
                <emma:interpretation id="interp76" emma:lang="en-IN" emma:confidence="0">
                  <emma:literal>in n</emma:literal>
                </emma:interpretation>
                <emma:interpretation id="interp77" emma:lang="en-IN" emma:confidence="0">
                  <emma:literal>in c</emma:literal>
                </emma:interpretation>
                <emma:interpretation id="interp78" emma:lang="en-IN" emma:confidence="0">
                  <emma:literal>it n</emma:literal>
                </emma:interpretation>
                <emma:interpretation id="interp79" emma:lang="en-IN" emma:confidence="0">
                  <emma:literal>in</emma:literal>
                </emma:interpretation>
              </emma:one-of>
            </emma:emma>
          </inkml:annotationXML>
          <inkml:trace contextRef="#ctx0" brushRef="#br1" timeOffset="-36741.1838">-3395 747 52 0,'0'4'22'0,"0"7"-12"0,4-4-8 0,-4-7 9 15,0 0-3-15,-4 4 3 0,4-4 3 16,0 4 1-16,0 0-2 16,0-4 2-16</inkml:trace>
          <inkml:trace contextRef="#ctx0" brushRef="#br1" timeOffset="-34589.405">-3008 579 241 0,'13'-4'20'16,"0"0"-10"-16,-5 4-6 0,0 0-1 16,1 0 0-16,-5 0 1 15,0 4-2-15,-4 3-2 16,-12 1 7-16,-5 3 3 15,-4 4-5-15,-4 0-1 0,-5 4 0 16,-4-1 0-16,-3 8-2 16,-1 8 1-16,4-8-2 15,0-3 2 1,9-5-2-16,4 1 2 0,-4-4-2 16,8-4-1-16,4-3 1 15,9-4-1 1,8-1 0-16,1 1 0 15,-1-4 2-15,4 4-1 16,1-4-1-16,3 0 1 16,1 4-1-16,4-1-3 15,4 1 2-15,0 7 1 16,4 0 0-16,-4 1 0 16,0 3 0-16,0 3 2 0,0 9 1 15,0 3 1-15,0-1 0 16,5-6 0-1,-5-1 0-15,-5-3-2 16,1 0 1-16,-4-4-2 0,-1 3 2 16,1-6-2-16,0-1 2 15,-5 0-4-15,1-3 0 16,-1-1-1-16,0-3 0 16,1 0-5-16,-5-1-3 15,0-3-52 1,0 0-58-16,-4 0 26 15</inkml:trace>
          <inkml:trace contextRef="#ctx0" brushRef="#br1" timeOffset="-35068.8192">-3079 642 44 0,'8'-7'19'0,"-8"-1"-10"0,9 1 7 0,-9 3 13 15,4-4-4 1,4 1 0-16,1-1-3 16,-1 1-2-16</inkml:trace>
          <inkml:trace contextRef="#ctx0" brushRef="#br1" timeOffset="-32878.0132">-2347 1282 36 0,'0'0'16'0,"0"-4"-8"0,0 0-12 0,0 4 2 16,0 0 1-16,0 0 2 15,0 0 15-15,0 0 7 16,0 0 6-16,0 0 5 15,0 0-8-15,0 0-1 16,0 0-12-16,9-3-3 0,-9 3 3 16,4-4 1-16,4 0-7 15,1 4 5-15,-1 0 3 16,5 0-5-16,-1 0-1 16,5 0 1-16,0 0 1 0,4-4-1 15,8 1-1-15,5-5-1 16,0 1 2-16,4-1-1 15,0 1 0-15,-1 3-3 16,6 0-1-16,-6 0-6 16,-3 4-1-16,4 0 1 15,-4 0 0-15,3 0 3 16,-7 0 1-16,-5 0-1 16,-4 0-2-16,-4 0 3 15,-4 4 2-15,4-4-2 16,-9 0 0-16,-4 4-1 15,0 0-2-15,1-4 3 16,-5 0 0-16,0 0-1 16,-9 3-2-16,1-3 3 15,-5 4 0-15,-4 0 3 16,0 0-3-16,1-1-2 16,-5 5-3-16,-5 3-1 15,-3 0 2-15,-5 4 0 16,1 4 3-16,-10 7 1 15,10 8-4-15,-5 0-1 16,4-1 1-16,5-3 0 16,8 0 1-16,4 0 0 15,4 0 0-15,9 0 0 16,12 4 0-16,5-5 0 16,4-6 2-16,8-4 3 0,5-8 0 15,3 0 0-15,5-3-3 16,0-1 1-16,0-7-4 15,-4 4-2-15,3-8-1 16,-7 8 3-16,-5-1-9 16,-4 1-3-16,-4 0-11 15,-4 0-5-15,4-1-17 16,-9 1-7-16,5 0-35 16</inkml:trace>
        </inkml:traceGroup>
      </inkml:traceGroup>
    </inkml:traceGroup>
    <inkml:traceGroup>
      <inkml:annotationXML>
        <emma:emma xmlns:emma="http://www.w3.org/2003/04/emma" version="1.0">
          <emma:interpretation id="{46C71AB3-EEE3-43EA-8D60-3AB36AD536C3}" emma:medium="tactile" emma:mode="ink">
            <msink:context xmlns:msink="http://schemas.microsoft.com/ink/2010/main" type="paragraph" rotatedBoundingBox="11714,5091 12006,10720 11795,10731 11502,51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C3FD72E-CCBE-46F2-9841-26C403B11BBD}" emma:medium="tactile" emma:mode="ink">
              <msink:context xmlns:msink="http://schemas.microsoft.com/ink/2010/main" type="line" rotatedBoundingBox="11714,5091 12006,10720 11795,10731 11502,5102"/>
            </emma:interpretation>
          </emma:emma>
        </inkml:annotationXML>
        <inkml:traceGroup>
          <inkml:annotationXML>
            <emma:emma xmlns:emma="http://www.w3.org/2003/04/emma" version="1.0">
              <emma:interpretation id="{C6E73B28-8171-4146-961C-6321566027C0}" emma:medium="tactile" emma:mode="ink">
                <msink:context xmlns:msink="http://schemas.microsoft.com/ink/2010/main" type="inkWord" rotatedBoundingBox="11681,5093 11707,5599 11588,5606 11562,5099"/>
              </emma:interpretation>
              <emma:one-of disjunction-type="recognition" id="oneOf16">
                <emma:interpretation id="interp80" emma:lang="en-IN" emma:confidence="0">
                  <emma:literal>-</emma:literal>
                </emma:interpretation>
                <emma:interpretation id="interp81" emma:lang="en-IN" emma:confidence="0">
                  <emma:literal>_</emma:literal>
                </emma:interpretation>
                <emma:interpretation id="interp82" emma:lang="en-IN" emma:confidence="0">
                  <emma:literal>~</emma:literal>
                </emma:interpretation>
                <emma:interpretation id="interp83" emma:lang="en-IN" emma:confidence="0">
                  <emma:literal>+</emma:literal>
                </emma:interpretation>
                <emma:interpretation id="interp84" emma:lang="en-IN" emma:confidence="0">
                  <emma:literal>.</emma:literal>
                </emma:interpretation>
              </emma:one-of>
            </emma:emma>
          </inkml:annotationXML>
          <inkml:trace contextRef="#ctx0" brushRef="#br1" timeOffset="-40864.1366">-3698 115 52 0,'0'3'19'0,"-4"-3"-10"0,4 0-2 0,0 0 25 15,0 12 0 1,0-5-10-16,0-3-3 16,0 0-7-16,4-1-2 15,-4 1 2-15,4 0 5 16,-4 0 8-1,5-1-13-15,3 1-2 0,-8 11 1 16,8-4-5-16,-3 8-1 16,-1 3-2-16,0 1 0 0,0 3-4 15,0 8 0-15,1 3 3 16,-1-3 1-16,8-4-4 16,-3 0-1-16,4-4 3 15,-5 0 3-15,0-4-3 16,-3-3-1-16,3-4 0 15,-4-4 0-15,0 1 0 16,1-5 0-16,-5 0 0 16,4 1 0-16,0-4 0 15,-4-1 0-15,0 1-11 16,0-4-3-16,0 4-22 16,0-4-9-16,0 0-27 15</inkml:trace>
        </inkml:traceGroup>
        <inkml:traceGroup>
          <inkml:annotationXML>
            <emma:emma xmlns:emma="http://www.w3.org/2003/04/emma" version="1.0">
              <emma:interpretation id="{86589548-3168-4C44-BF34-74D11085DF0B}" emma:medium="tactile" emma:mode="ink">
                <msink:context xmlns:msink="http://schemas.microsoft.com/ink/2010/main" type="inkWord" rotatedBoundingBox="11743,5932 11775,6542 11578,6552 11546,5942"/>
              </emma:interpretation>
              <emma:one-of disjunction-type="recognition" id="oneOf17">
                <emma:interpretation id="interp85" emma:lang="en-IN" emma:confidence="0">
                  <emma:literal>-</emma:literal>
                </emma:interpretation>
                <emma:interpretation id="interp86" emma:lang="en-IN" emma:confidence="0">
                  <emma:literal>_</emma:literal>
                </emma:interpretation>
                <emma:interpretation id="interp87" emma:lang="en-IN" emma:confidence="0">
                  <emma:literal>r</emma:literal>
                </emma:interpretation>
                <emma:interpretation id="interp88" emma:lang="en-IN" emma:confidence="0">
                  <emma:literal>|</emma:literal>
                </emma:interpretation>
                <emma:interpretation id="interp89" emma:lang="en-IN" emma:confidence="0">
                  <emma:literal>&lt;</emma:literal>
                </emma:interpretation>
              </emma:one-of>
            </emma:emma>
          </inkml:annotationXML>
          <inkml:trace contextRef="#ctx0" brushRef="#br1" timeOffset="-40591.6844">-3698 1080 36 0,'0'0'16'0,"0"4"-8"0,0-4-25 16</inkml:trace>
          <inkml:trace contextRef="#ctx0" brushRef="#br1" timeOffset="-40052.2325">-3534 960 72 0,'0'-4'30'0,"0"8"-16"0,0-8-17 0,0 4 6 15,0 0-6-15,0-3 0 16,0-1 2-16,0 4 2 16,0 0 0-16,4 0 2 15,-4 0 11-15,0 0 6 16,0 0 1-16,-4 4-1 15,4-4-8-15,0 3-3 0,0-3-5 16,0 4-1-16,4-4-1 16,1 4 1-16,-5 0 2 15,4-4 2-15,-4 3 3 16,0 5-1-16,0-1 0 0,0 5-1 16,0 14 2-16,4 4-3 15,-4 11-2-15,4 7-5 16,-4 1 0-16,5 11 2 15,-5-8 1-15,4-3-1 16,-4-8-2-16,4-4 1 16,-4-7 1-16,0-7-1 15,0-4 2-15,0-4-2 16,0-4 2-16,0 0-4 16,0-7 0-16,4-1-1 15,-4 1 0-15,0 0-9 16,0 0-5-16,0-4-3 15,0 0-1-15,0 0-20 16,0 0-38-16,0 0 11 16</inkml:trace>
        </inkml:traceGroup>
        <inkml:traceGroup>
          <inkml:annotationXML>
            <emma:emma xmlns:emma="http://www.w3.org/2003/04/emma" version="1.0">
              <emma:interpretation id="{5AB4874B-6425-4BCC-AC7B-B93D90D0D636}" emma:medium="tactile" emma:mode="ink">
                <msink:context xmlns:msink="http://schemas.microsoft.com/ink/2010/main" type="inkWord" rotatedBoundingBox="11762,7006 11786,7466 11764,7467 11740,7008"/>
              </emma:interpretation>
              <emma:one-of disjunction-type="recognition" id="oneOf18">
                <emma:interpretation id="interp90" emma:lang="en-IN" emma:confidence="0">
                  <emma:literal>_</emma:literal>
                </emma:interpretation>
                <emma:interpretation id="interp91" emma:lang="en-IN" emma:confidence="0">
                  <emma:literal>-</emma:literal>
                </emma:interpretation>
                <emma:interpretation id="interp92" emma:lang="en-IN" emma:confidence="0">
                  <emma:literal>~</emma:literal>
                </emma:interpretation>
                <emma:interpretation id="interp93" emma:lang="en-IN" emma:confidence="0">
                  <emma:literal>r</emma:literal>
                </emma:interpretation>
                <emma:interpretation id="interp94" emma:lang="en-IN" emma:confidence="0">
                  <emma:literal>+</emma:literal>
                </emma:interpretation>
              </emma:one-of>
            </emma:emma>
          </inkml:annotationXML>
          <inkml:trace contextRef="#ctx0" brushRef="#br1" timeOffset="-39416.2342">-3504 2086 32 0,'0'19'13'0,"4"-19"-6"0,-4-19-6 16,-4 23 3-16,4-12 2 16,0 5 1-16,0-1 10 15,0 4 4-15,0 0 0 16,0 0-1-16,0 0 1 16,0-8 1-16,0 8-8 15,0 0-3-15,0 0-4 16,0 0-2-16,0 0-3 15,0-7-4-15,0-4-1 16,0 0 2-16,0 3 4 0,0 1 6 16,0 7 8-16,0 0 4 15,0 0-4-15,0 0-2 16,0 0-12-16,0 7-3 16,0 1 1-1,0-5 1-15,-4 23 6 16,-1 4-2-1,1 4 2-15,4 3 1 16,4 5-6-16,-4-1-2 16,5-4-3-16,-1-3 0 15,-4-4 4-15,0-4 1 0,0-7-1 16,0-1 1-16,0-3-4 16,4-3-2-16,-4-5-1 15,0 1 0-15,4-5-4 16,-4 1-2-16,4 0-13 15,-4-1-5-15,0 1-10 16,0 0-1-16,0 0-25 16</inkml:trace>
        </inkml:traceGroup>
        <inkml:traceGroup>
          <inkml:annotationXML>
            <emma:emma xmlns:emma="http://www.w3.org/2003/04/emma" version="1.0">
              <emma:interpretation id="{65025B58-8E03-4C3C-82A9-6BF2060A4272}" emma:medium="tactile" emma:mode="ink">
                <msink:context xmlns:msink="http://schemas.microsoft.com/ink/2010/main" type="inkWord" rotatedBoundingBox="11868,8053 11901,8686 11866,8687 11833,8054"/>
              </emma:interpretation>
              <emma:one-of disjunction-type="recognition" id="oneOf19">
                <emma:interpretation id="interp95" emma:lang="en-IN" emma:confidence="0">
                  <emma:literal>-</emma:literal>
                </emma:interpretation>
                <emma:interpretation id="interp96" emma:lang="en-IN" emma:confidence="0">
                  <emma:literal>_</emma:literal>
                </emma:interpretation>
                <emma:interpretation id="interp97" emma:lang="en-IN" emma:confidence="0">
                  <emma:literal>~</emma:literal>
                </emma:interpretation>
                <emma:interpretation id="interp98" emma:lang="en-IN" emma:confidence="0">
                  <emma:literal>.</emma:literal>
                </emma:interpretation>
                <emma:interpretation id="interp99" emma:lang="en-IN" emma:confidence="0">
                  <emma:literal>=</emma:literal>
                </emma:interpretation>
              </emma:one-of>
            </emma:emma>
          </inkml:annotationXML>
          <inkml:trace contextRef="#ctx0" brushRef="#br1" timeOffset="-38883.922">-3407 3070 64 0,'-5'0'27'0,"5"0"-14"0,-4 0-9 0,4 0 10 15,0 0-10-15,0 0-2 16,0 0 2-16,0 0 2 16,0 0 11-16,0 0 4 15,0 0 2-15,0 0 1 0,0 0-2 16,0 0-2-16,0 0-6 16,0 0-4-16,0 0-5 15,0 0-4-15,0 0 2 16,0 4 0-16,0 7 3 0,0 0-3 15,0 8-2-15,0 7 2 16,0 12 0-16,4 6 1 16,1 9 0-16,-1-8-2 15,-4 7-2-15,0 4 3 16,0-7 0-16,0-4-1 16,0-8-2-16,0-3 3 15,0-8 2-15,0-4-2 16,4-7-2-16,-4-3 0 0,8-1-8 31,1-4-5-15,-5-3 2-16,0 0-13 15,0 0-2-15,1-1-84 16,-10-3 20 0</inkml:trace>
        </inkml:traceGroup>
        <inkml:traceGroup>
          <inkml:annotationXML>
            <emma:emma xmlns:emma="http://www.w3.org/2003/04/emma" version="1.0">
              <emma:interpretation id="{85D562CC-A2CA-4F88-828A-9A5E9B0F74BE}" emma:medium="tactile" emma:mode="ink">
                <msink:context xmlns:msink="http://schemas.microsoft.com/ink/2010/main" type="inkWord" rotatedBoundingBox="11854,9067 11888,9725 11868,9726 11834,9068"/>
              </emma:interpretation>
              <emma:one-of disjunction-type="recognition" id="oneOf20">
                <emma:interpretation id="interp100" emma:lang="en-IN" emma:confidence="0">
                  <emma:literal>-</emma:literal>
                </emma:interpretation>
                <emma:interpretation id="interp101" emma:lang="en-IN" emma:confidence="0">
                  <emma:literal>_</emma:literal>
                </emma:interpretation>
                <emma:interpretation id="interp102" emma:lang="en-IN" emma:confidence="0">
                  <emma:literal>r</emma:literal>
                </emma:interpretation>
                <emma:interpretation id="interp103" emma:lang="en-IN" emma:confidence="0">
                  <emma:literal>~</emma:literal>
                </emma:interpretation>
                <emma:interpretation id="interp104" emma:lang="en-IN" emma:confidence="0">
                  <emma:literal>=</emma:literal>
                </emma:interpretation>
              </emma:one-of>
            </emma:emma>
          </inkml:annotationXML>
          <inkml:trace contextRef="#ctx0" brushRef="#br1" timeOffset="-38243.9923">-3416 4088 104 0,'0'3'38'0,"0"-10"-20"0,0 7-19 16,0 0 9-16,0 0 1 16,0 0 5-16,0 0 7 15,0 0 5-15,0 0-1 16,0 0 2-16,0 0-11 16,0 0-4-16,0 0-7 15,0 0-2-15,0 4 1 0,0-1-2 16,0 5-2-16,4 7 3 15,-4 7 0-15,0 12-1 16,5 3-2-16,-1 8-2 16,-4 8 1-16,0 3 1 0,0 7 2 15,0-10-1-15,0-1-1 16,0-11 7-16,0-3 3 16,0-5-5-16,4-10-1 15,-4-1-2-15,4-7-2 16,-4-7-8-16,0-1-5 15,0 1 0-15,0-1 0 16,0-3 1-16,0 0 2 16,0-1-12-16,0-3-5 15,0 0-11 1,0 0-38-16,0 0 5 16,0 0 35-16,0 0 17 0</inkml:trace>
        </inkml:traceGroup>
        <inkml:traceGroup>
          <inkml:annotationXML>
            <emma:emma xmlns:emma="http://www.w3.org/2003/04/emma" version="1.0">
              <emma:interpretation id="{3376D6A3-06E6-4042-92E9-8209AB3E003B}" emma:medium="tactile" emma:mode="ink">
                <msink:context xmlns:msink="http://schemas.microsoft.com/ink/2010/main" type="inkWord" rotatedBoundingBox="11911,10058 11946,10723 11914,10725 11879,10060"/>
              </emma:interpretation>
              <emma:one-of disjunction-type="recognition" id="oneOf21">
                <emma:interpretation id="interp105" emma:lang="en-IN" emma:confidence="0">
                  <emma:literal>-</emma:literal>
                </emma:interpretation>
                <emma:interpretation id="interp106" emma:lang="en-IN" emma:confidence="0">
                  <emma:literal>_</emma:literal>
                </emma:interpretation>
                <emma:interpretation id="interp107" emma:lang="en-IN" emma:confidence="0">
                  <emma:literal>~</emma:literal>
                </emma:interpretation>
                <emma:interpretation id="interp108" emma:lang="en-IN" emma:confidence="0">
                  <emma:literal>r</emma:literal>
                </emma:interpretation>
                <emma:interpretation id="interp109" emma:lang="en-IN" emma:confidence="0">
                  <emma:literal>p</emma:literal>
                </emma:interpretation>
              </emma:one-of>
            </emma:emma>
          </inkml:annotationXML>
          <inkml:trace contextRef="#ctx0" brushRef="#br1" timeOffset="-37831.9036">-3353 5098 60 0,'0'0'24'0,"-17"3"-12"0,26-6-14 15,-18 3 6-15,14-4-1 0,-5 0 1 16,0 1 11-16,0 3 5 16,0-4 5-16,4 4 2 15,-4 0-3-15,0-4-1 16,0 0-8-16,0 4-2 15,0 0-7-15,0 0 0 0,0 0 1 16,0 0 3-16,0 0 1 16,0 4-5-16,0 4-4 15,0 3 1-15,0 19 0 16,0 0 1-16,0 7 2 16,0 4-3-16,4 15 0 0,-4 0-1 15,0 1 1-15,0-5-2 16,0-3 2-16,0-5 0 15,0-6 3 1,0-8-3-16,0-4-2 0,4-4-3 16,-4 1 1-16,0-8 1 15,4-4 0-15,-4-4-3 16,0 1 0-16,0-4-1 16,0-1 0-16,0 1-13 15,0-4-6-15,0 0-19 16,0 0-9-16,0 0-19 15</inkml:trace>
        </inkml:traceGroup>
      </inkml:traceGroup>
    </inkml:traceGroup>
  </inkml:traceGroup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05:17:32.609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0BA1E68-F537-49F8-8187-6AEB530539E3}" emma:medium="tactile" emma:mode="ink">
          <msink:context xmlns:msink="http://schemas.microsoft.com/ink/2010/main" type="inkDrawing" rotatedBoundingBox="15874,9456 18765,9462 18764,9496 15873,9490" semanticType="strikethrough" shapeName="Other"/>
        </emma:interpretation>
      </emma:emma>
    </inkml:annotationXML>
    <inkml:trace contextRef="#ctx0" brushRef="#br0">25 31 44 0,'-13'0'19'0,"9"-4"-10"0,0 0 5 16,4 4 12-16,0 0 3 16,-4-4 3-16,4 1-4 15,0-5 0-15,4 4-10 16,0 1 0-16,5-1-5 16,3 4 2-16,5 0-8 15,4 0 2-15,4 0 4 0,9 4-1 16,8-1 3-16,4 1-2 15,1 0 0-15,3 0-3 16,9-4 1-16,4 3-2 16,5-3 0-16,3 0-1 15,9 4 0-15,0 0 0 0,0-4 0 16,0 0-4-16,0 0-1 16,4 0 1-16,-4 0 0 15,8 4 0 1,1-4 0-16,-5 0-2 0,0 0-2 15,5 0 3-15,-1 0 2 16,-4 0-4-16,0-4-1 16,5 4 0-16,-9 0 0 15,-5 0 0-15,-7 0 0 16,3 0 0-16,-8-4 0 16,-4 4 0-16,-4 0 0 0,-4 0 0 15,-1 0 0-15,-4 0 0 16,1-4 2-16,-10 1-3 15,-3 3 0-15,0 0 1 16,-5 0 0 0,-3 0-3-16,3 0 5 15,-8 0 0-15,-4 0-3 16,-4 0 1-16,-1 0-2 16,-3 0-2-16,-1 0 0 15,0 0 0-15,-3 0 3 16,-1 0 0-16,4 0-2 15,-4 0 2-15,1 0-6 16,-1 0 0-16,0 0-15 16,-4 0-5-16,0 0-26 0,0 0-9 15,0-8-31 1</inkml:trace>
  </inkml:traceGroup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05:17:49.209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2FEC5DD-8068-40E6-9D12-D24BBCDA1023}" emma:medium="tactile" emma:mode="ink">
          <msink:context xmlns:msink="http://schemas.microsoft.com/ink/2010/main" type="writingRegion" rotatedBoundingBox="531,4315 7613,4418 7524,10472 442,10368"/>
        </emma:interpretation>
      </emma:emma>
    </inkml:annotationXML>
    <inkml:traceGroup>
      <inkml:annotationXML>
        <emma:emma xmlns:emma="http://www.w3.org/2003/04/emma" version="1.0">
          <emma:interpretation id="{D1FABAB9-5B95-41B2-A2B2-F865B9FAED78}" emma:medium="tactile" emma:mode="ink">
            <msink:context xmlns:msink="http://schemas.microsoft.com/ink/2010/main" type="paragraph" rotatedBoundingBox="557,4293 7494,4530 7417,6810 479,657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F7BAB86-2E6B-4D02-A2C3-DBB58D72D949}" emma:medium="tactile" emma:mode="ink">
              <msink:context xmlns:msink="http://schemas.microsoft.com/ink/2010/main" type="line" rotatedBoundingBox="557,4293 7494,4530 7417,6810 479,6574"/>
            </emma:interpretation>
          </emma:emma>
        </inkml:annotationXML>
        <inkml:traceGroup>
          <inkml:annotationXML>
            <emma:emma xmlns:emma="http://www.w3.org/2003/04/emma" version="1.0">
              <emma:interpretation id="{36F9F808-3675-4602-9D43-82F348ACAACF}" emma:medium="tactile" emma:mode="ink">
                <msink:context xmlns:msink="http://schemas.microsoft.com/ink/2010/main" type="inkWord" rotatedBoundingBox="557,4293 4773,4437 4696,6718 479,6574"/>
              </emma:interpretation>
              <emma:one-of disjunction-type="recognition" id="oneOf0">
                <emma:interpretation id="interp0" emma:lang="en-IN" emma:confidence="0">
                  <emma:literal>object</emma:literal>
                </emma:interpretation>
                <emma:interpretation id="interp1" emma:lang="en-IN" emma:confidence="0">
                  <emma:literal>Object</emma:literal>
                </emma:interpretation>
                <emma:interpretation id="interp2" emma:lang="en-IN" emma:confidence="0">
                  <emma:literal>objects</emma:literal>
                </emma:interpretation>
                <emma:interpretation id="interp3" emma:lang="en-IN" emma:confidence="0">
                  <emma:literal>0bject</emma:literal>
                </emma:interpretation>
                <emma:interpretation id="interp4" emma:lang="en-IN" emma:confidence="0">
                  <emma:literal>Objects</emma:literal>
                </emma:interpretation>
              </emma:one-of>
            </emma:emma>
          </inkml:annotationXML>
          <inkml:trace contextRef="#ctx0" brushRef="#br0">405-3602 100 0,'4'-15'38'0,"-4"7"-20"0,0-7-6 0,0 8 13 0,-4-4 0 15,0-1 2-15,0-3 2 16,-5 0 2-16,5 0-16 15,-4 0-2-15,-1 4-2 0,-3 11-6 16,-9 8-3-16,-1 18-4 16,-20 19-1-16,-4 22 4 15,-4 42 1-15,-1 3 4 16,5 15 1-16,12 8-6 16,9 3 0-16,8-11-1 15,13-18 0-15,12-12 2 16,9-11 1-16,4-18 12 15,21-27 5-15,5-23 1 16,3-21 2-16,9-27-11 0,0-26-4 16,4-19-1-16,-4-22 2 15,-4-19-4 1,-13-15-1-16,-17 7-2 16,-12 16-2-16,-13 10 7 0,-9 20 3 15,-16 22-8-15,-5 18-2 16,-7 20-15-16,-1 10-2 15,4 8-25-15,-4 8-8 16,17 3-51 0,4 11-42-16,9-3 57 15</inkml:trace>
          <inkml:trace contextRef="#ctx0" brushRef="#br0" timeOffset="513.2513">1201-3991 212 0,'-38'-30'79'0,"25"30"-42"0,-8 3-45 15,13 5 10-15,-5 11-6 16,0 22 3-16,1 22-5 15,-5 20 2-15,4 10 2 0,1 31-1 0,-1 3 1 16,0 8 2 0,5-8 2-16,-5-11-1 15,5-19 2-15,4-11 0 16,-1-15 1-16,5-22 15 0,0-12 8 16,5-29 10-1,3-20-20-15,5-10-9 16,8-19-5-16,0-4-3 15,4 0-3-15,0 8 2 16,5 7-1-16,3 7-2 16,5 8-2-16,0 12 1 15,0 10 3-15,0 19 3 16,0 4 0-16,-9 8-1 16,-12 6 1-16,-13-2-1 15,-12-1-3-15,-9 0 0 0,-12 4 10 16,-9-8 5-16,-4-7-5 15,0-7-4-15,4-8-2 16,0-8 1-16,4-11-36 16,9-11-17-16,4 0-58 15</inkml:trace>
          <inkml:trace contextRef="#ctx0" brushRef="#br0" timeOffset="825.5903">1798-2944 236 0,'0'-26'90'0,"0"18"-48"0,0 8-47 16,0 0 17-16,4 0-14 0,1 0-3 16,-1 12 3-1,4 10 0-15,-4 8 2 0,1 19 0 0,-1 26 0 16,-4 11 0-16,-4 22 0 15,-5 12 0-15,-3 18 0 16,-5-7 11-16,-8-15 5 16,-1-11 0-16,-3-19 3 15,-1-19-1-15,-3-14-2 16,-5-16-6-16,-4-18-4 16,0-27-23-16,0-18-11 0,-1-34-57 15,6-22-64 1,3-34 36-1</inkml:trace>
          <inkml:trace contextRef="#ctx0" brushRef="#br0" timeOffset="949.5537">1554-3475 232 0,'17'-11'88'0,"-4"11"-48"0,8 3-47 16,-13-3 14-16,9 0-49 15,12 8-19-15,5-1-27 16,4 8-8-16</inkml:trace>
          <inkml:trace contextRef="#ctx0" brushRef="#br0" timeOffset="1321.5518">2328-2652 284 0,'0'4'107'0,"13"-4"-58"0,0-4-57 0,4-4 18 16,4-3-25-16,8-7-4 16,9-9-9-16,4 1-2 15,-4-11 16-15,-4-8 7 0,-9 0 6 16,-13-4 7-16,-7 12 4 16,-10 7 6-16,-16 11 2 15,-8 12-9-15,-17 14-5 16,-1 12-6-16,-3 11 1 15,4 7 1-15,3 16 0 0,14-1-5 16,4 4 1-16,12 0 2 16,13-3 3-16,17-5 0 15,17-7-1-15,16-11-10 16,17-7-6-16,22-12-23 16,3-11-8-16,9-7-30 15,-4-27-20 1,4-7 42-16</inkml:trace>
          <inkml:trace contextRef="#ctx0" brushRef="#br0" timeOffset="1817.5526">3566-3086 92 0,'-4'-11'35'0,"-5"11"-18"0,1-8 2 0,8 8 16 16,-9-3-2-16,1-1 1 15,0 0-13-15,-1 4-5 16,5 0-9-16,-5 4-1 0,1 0 1 15,0 3-3-15,-1 0-3 16,1 1 0-16,-9-1-1 16,4 5 2-16,-3-1 3 15,7 0 2-15,-4-3 3 16,1-1-5-16,12 1-3 16,0-1-4-16,0 1 1 15,4-5-12-15,4 1-5 16,1-4 1-16,-1 0 2 0,1 0 0 15,-1-4 2-15,-4 1 9 16,1-1 7-16,-1 4 5 16,-4-4 6-16,0 4-2 15,0 0 3-15,-13-4 9 16,-8 4-10 0,0 0-3-16,-4 0-1 15,-5 4 1-15,-3 0 1 16,-5 14 0-16,0 9-4 15,0 3 0-15,4 7-5 16,1 15-2-16,12-3 0 16,8 11 1-16,13-8-3 15,8-3 0-15,14-8-1 16,7-7 0-16,9-12-18 0,21-7-9 16,0-11-58-1,8-8-48-15,5-30 46 16</inkml:trace>
          <inkml:trace contextRef="#ctx0" brushRef="#br0" timeOffset="2312.4494">3646-2966 304 0,'-25'0'112'0,"20"0"-60"0,35 0-61 0,-9-4 18 16,21 0-20-16,25 0-5 16,26 1-54-16,8-5-21 15,13-7-11-15,3 0-1 16</inkml:trace>
          <inkml:trace contextRef="#ctx0" brushRef="#br0" timeOffset="2132.3609">4016-3614 244 0,'-29'-11'90'0,"20"11"-48"0,5 4-49 15,4 22 9 1,0 4-6-16,0 19 2 16,0 7 3-1,0 19 0-15,-4 3-1 0,0 8 1 0,-1-3 1 16,1-5 1-16,0 1 10 16,4-4 3-16,0-1-5 15,4-3-2-15,9-11-3 16,4-7-1-16,8-12-3 15,0-11 1-15,9-12-4 16,-5-6 0-16,5-12-34 16,4-23-15-16,4-7-60 15</inkml:trace>
        </inkml:traceGroup>
        <inkml:traceGroup>
          <inkml:annotationXML>
            <emma:emma xmlns:emma="http://www.w3.org/2003/04/emma" version="1.0">
              <emma:interpretation id="{E7E5E9D5-45A5-44BE-A1CD-55744D5042B1}" emma:medium="tactile" emma:mode="ink">
                <msink:context xmlns:msink="http://schemas.microsoft.com/ink/2010/main" type="inkWord" rotatedBoundingBox="5306,4913 7479,4987 7445,5988 5271,5914"/>
              </emma:interpretation>
              <emma:one-of disjunction-type="recognition" id="oneOf1">
                <emma:interpretation id="interp5" emma:lang="en-IN" emma:confidence="0">
                  <emma:literal>#1</emma:literal>
                </emma:interpretation>
                <emma:interpretation id="interp6" emma:lang="en-IN" emma:confidence="0">
                  <emma:literal># 1</emma:literal>
                </emma:interpretation>
                <emma:interpretation id="interp7" emma:lang="en-IN" emma:confidence="0">
                  <emma:literal>#I</emma:literal>
                </emma:interpretation>
                <emma:interpretation id="interp8" emma:lang="en-IN" emma:confidence="0">
                  <emma:literal>A1</emma:literal>
                </emma:interpretation>
                <emma:interpretation id="interp9" emma:lang="en-IN" emma:confidence="0">
                  <emma:literal>EII</emma:literal>
                </emma:interpretation>
              </emma:one-of>
            </emma:emma>
          </inkml:annotationXML>
          <inkml:trace contextRef="#ctx0" brushRef="#br0" timeOffset="2958.1481">4782-3056 208 0,'-4'0'77'0,"12"0"-42"0,18 4-30 15,-10-4 19-15,18 3-11 16,17-3-2-16,16 4-9 16,21 0-1-16,5 0-1 15,-5-1-31-15,9 1-14 0,-13 0-50 16</inkml:trace>
          <inkml:trace contextRef="#ctx0" brushRef="#br0" timeOffset="3150.1463">4854-2671 328 0,'17'-11'123'0,"-1"7"-66"0,43-7-69 0,-29 4 20 0,20-1-26 16,30 1-8-16,4-1-44 16,22 1-17-16,-1-5-19 15,0 1-7 1</inkml:trace>
          <inkml:trace contextRef="#ctx0" brushRef="#br0" timeOffset="2584.4832">5355-3333 276 0,'-26'-19'104'0,"5"19"-56"0,9 12-60 16,-1-1 13-16,5 15-4 16,-5 23 3-16,0 7 3 15,-4 19 1-15,-4 11-2 16,-4 11-6-16,4 15-2 0,4-11 5 0,5-7 2 16,3-12-19-1,1-18-10-15,8-23-35 16,4-26-12-16,4-15-7 15</inkml:trace>
          <inkml:trace contextRef="#ctx0" brushRef="#br0" timeOffset="2792.481">5540-3340 232 0,'4'0'88'0,"-8"11"-48"0,4 26-49 0,-4-3 14 16,-1 15-1-16,-3 14 2 15,4 12 0-15,-5 11-1 16,1 15-3-16,4-11-13 0,-5-8-4 16,1-15-7-16,-5-10-1 15,-4-16-1-15,-12-11 3 0,-5-15-13 16,-4-12-4-16,-8-18-23 16</inkml:trace>
          <inkml:trace contextRef="#ctx0" brushRef="#br0" timeOffset="3754.6222">6112-2420 236 0,'0'-4'90'0,"4"4"-48"0,22-4-31 16,-5 1 23-16,12 3-14 15,18 0-1-15,12 0-13 16,21-4-4-16,9 4-2 15,-5-4-3-15,0 4 0 0,-8 0-18 0,-8 0-7 16,-9-4-20-16,-8 1-10 16</inkml:trace>
          <inkml:trace contextRef="#ctx0" brushRef="#br0" timeOffset="3558.6247">6546-2940 433 0,'-5'-23'-1'0,"1"1"1"0,-4-8 2 16,-1-22 3-16,1-1-2 0,0-3-2 16,-1 0 0-16,1 7 1 15,3 12-3-15,1 7 0 16,0 8-4-16,4 10-1 16,0 16 0-16,0 19 4 15,0 29 1-15,0 12 1 16,4 18-3-16,0 8 2 15,1 3 1-15,-1 16 0 16,0-12-3-16,0-11 2 16,1-4 3-16,-1-14 1 15,-4-9-4-15,0-10 1 0,0-11-20 16,0-31-60 0,-4-7-8-16,-5 0 0 15</inkml:trace>
          <inkml:trace contextRef="#ctx0" brushRef="#br0" timeOffset="3290.145">6554-2921 272 0,'0'0'101'0,"-4"0"-54"0,4 0-53 16,0 0 19-16,0 0-10 0,0 0 0 15</inkml:trace>
          <inkml:trace contextRef="#ctx0" brushRef="#br0" timeOffset="4595.2946">4942-2970 148 0,'25'-4'57'0,"-20"4"-30"0,20-7-25 16,-13 3 12-16,14 0-1 15,12 0 3-15,16-3 4 16,14 0 4-16,-1-1-12 15,4 1 0-15,-3 3-1 0,-5 0-6 16,-4 0-3-16,-4 4-1 16,-9 0-1-16,-4 0 0 0,-8 0 2 15,-5 0-1-15,-4 4-1 16,-8 0-2-16,-4 0 1 16,-5-4 3-16,1 3 1 15,-5-3-8-15,0 4-2 16,0-4-31-16,5 0-15 15,-1 0-35 1</inkml:trace>
        </inkml:traceGroup>
      </inkml:traceGroup>
    </inkml:traceGroup>
    <inkml:traceGroup>
      <inkml:annotationXML>
        <emma:emma xmlns:emma="http://www.w3.org/2003/04/emma" version="1.0">
          <emma:interpretation id="{5EB39986-85A9-4F0A-A177-67A0D7785DBE}" emma:medium="tactile" emma:mode="ink">
            <msink:context xmlns:msink="http://schemas.microsoft.com/ink/2010/main" type="paragraph" rotatedBoundingBox="535,8080 7558,8183 7524,10472 501,1036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4167168-04C8-4703-B4E2-011818E21B8C}" emma:medium="tactile" emma:mode="ink">
              <msink:context xmlns:msink="http://schemas.microsoft.com/ink/2010/main" type="line" rotatedBoundingBox="535,8080 7558,8183 7524,10472 501,10369"/>
            </emma:interpretation>
          </emma:emma>
        </inkml:annotationXML>
        <inkml:traceGroup>
          <inkml:annotationXML>
            <emma:emma xmlns:emma="http://www.w3.org/2003/04/emma" version="1.0">
              <emma:interpretation id="{3082D137-C0F9-4BF5-83B2-336CCD053763}" emma:medium="tactile" emma:mode="ink">
                <msink:context xmlns:msink="http://schemas.microsoft.com/ink/2010/main" type="inkWord" rotatedBoundingBox="535,8080 4603,8139 4569,10429 501,10369"/>
              </emma:interpretation>
              <emma:one-of disjunction-type="recognition" id="oneOf2">
                <emma:interpretation id="interp10" emma:lang="en-IN" emma:confidence="0">
                  <emma:literal>object</emma:literal>
                </emma:interpretation>
                <emma:interpretation id="interp11" emma:lang="en-IN" emma:confidence="0">
                  <emma:literal>Object</emma:literal>
                </emma:interpretation>
                <emma:interpretation id="interp12" emma:lang="en-IN" emma:confidence="0">
                  <emma:literal>objects</emma:literal>
                </emma:interpretation>
                <emma:interpretation id="interp13" emma:lang="en-IN" emma:confidence="0">
                  <emma:literal>Objects</emma:literal>
                </emma:interpretation>
                <emma:interpretation id="interp14" emma:lang="en-IN" emma:confidence="0">
                  <emma:literal>abject</emma:literal>
                </emma:interpretation>
              </emma:one-of>
            </emma:emma>
          </inkml:annotationXML>
          <inkml:trace contextRef="#ctx0" brushRef="#br1" timeOffset="-6167.2663">637 199 108 0,'-5'-38'41'0,"1"31"-22"0,0-4-14 0,0-1 13 15,-5 1-1-15,-3 0-1 0,-5 0 5 16,-4-1 1-16,0 1-11 16,-13 0 4-16,0 7 3 15,-3 8-4-15,-6 7 2 16,-11 8-7-16,-1 18-3 0,-4 8 1 15,0 23 0-15,9 25 3 16,3 12 1-16,14 7-3 16,12-3-3-16,12-8-5 15,13-4-2-15,13-11 1 16,9-11 2-16,16-23 13 16,0-26 6-16,8-22 1 15,9-23 2-15,0-14-13 16,0-35-6-16,4-10 0 15,-4-31-1-15,-8-7-1 16,-14-18-2-16,-7-12 1 16,-13 18 1-16,-13 24 1 15,-8 21 3-15,-13 27-5 0,-8 26-3 16,-13 38-2-16,-4 22 0 16,0 22-24-16,8 4-11 15,9 4-44-15,8 4-20 16,17 11 6-1</inkml:trace>
          <inkml:trace contextRef="#ctx0" brushRef="#br1" timeOffset="-5627.0579">1057-194 172 0,'-8'-34'66'0,"0"23"-36"0,3 3-37 16,-3 1 10-16,8 7-5 15,-8-4 0-15,3 8 2 16,1 11 0-16,-4 19 0 16,-1 22 8-16,1 19 5 0,-1 14-4 15,1 16-1-15,4 19-6 16,-5 3-2-16,1-4 2 15,0-18 3-15,-1-12 0 16,1-10 0-16,-1-20 3 16,1-10 5-16,0-16 2 0,-5-11 0 15,0-18-5-15,5-12-2 16,8-18-4-16,8-16-3 16,5-10-3-16,8-1 1 15,4-11 1-15,9 8 2 16,4 7-3-16,8 7-2 15,5 16-1-15,3 11 3 16,-3 26 0-16,-1 11 1 16,-3 11 0-16,-5 16 0 15,-17-1 0-15,-17 4 0 16,-8 0 2-16,-21 0 3 16,-12 1-2-16,-10 2 0 0,-11-25 1 15,-5-8 2-15,-4-18-5 16,-9-12-1-16,5-7-7 15,8 0-3-15,8-4-34 16,5-4-14-16,21 0-36 16</inkml:trace>
          <inkml:trace contextRef="#ctx0" brushRef="#br1" timeOffset="-5252.1224">1874 700 184 0,'-4'-4'71'0,"0"0"-38"0,-1 1-39 16,1-1 14-16,-4 0-7 0,-1-3-1 15,-3 3 7-15,-1 4 3 16,-4 0-5-16,-4 11 4 0,4 4 3 15,0 11-4-15,1 19-2 16,3 15-3-16,0 30-3 16,1 15 3-16,-1 14 0 15,0 9 3-15,1 10 3 16,-5-3 5-16,-8-8 3 16,-9-19 2-16,-8-18 3 0,-8-19 1 15,-5-18 1-15,-4-16-11 16,0-29-5-16,0-20-16 15,0-21-8-15,9-38-33 16,3-34-14-16,14-22-57 16</inkml:trace>
          <inkml:trace contextRef="#ctx0" brushRef="#br1" timeOffset="-5116.1221">1710 56 212 0,'38'-3'79'0,"-38"3"-42"0,21 0-39 16,-13 3 17-16,5-3-29 16,4 4-9-16,4 0-66 15,4 7-30-15</inkml:trace>
          <inkml:trace contextRef="#ctx0" brushRef="#br1" timeOffset="-4728.1233">1988 831 200 0,'-9'22'77'0,"9"-18"-42"0,9 22-41 0,-5-22 14 0,8 0-12 16,9-4-1-16,13-8-3 15,4-7 2 1,0-3 4-16,0-9 7 0,0-3 7 15,0 1 3-15,-9-1 0 16,-4-4-5-16,-8 8-2 0,-9 3-6 16,-12 5-2-16,-4 14-2 15,-13 8-2-15,-4 3 3 16,-18 8 2-16,1 7 6 16,0 16 6-16,9 3-5 15,7 0 0-15,10 0-6 16,11 4-4-16,14 0 3 15,16-4 3-15,9-11-1 16,8-4-2-16,8-14-20 16,9-12-8-16,9-12-59 15,3 1-41 1,17-8 48-16</inkml:trace>
          <inkml:trace contextRef="#ctx0" brushRef="#br1" timeOffset="-4247.5772">3111 655 268 0,'-17'-15'101'0,"9"15"-54"0,-17-4-55 0,12 4 18 15,-8 4-9-15,0 4-1 16,-8 7 1-16,-5 3-1 16,-8 5 0-16,0 7-3 0,4 7 2 15,4 0 1-15,5 5 0 16,8-1 2-16,12 4 3 15,14-4-4-15,11 4-3 0,14-12 3 16,12-14 1-16,8-11-7 16,9-12-4-16,13-15-4 15,8-7 0-15,4-15-2 16,-4-8 2-16,-4-11 5 16,-9-15 2-16,-4-14 6 15,-4-1 2-15,-13-7 13 16,-8 11 7-16,-8 11 0 15,-9 11-1-15,-9 15-9 16,-3 12-3-16,-9 11-7 16,0 11-4-16,-13 22-2 15,1 16 0-15,-1 14 3 16,0 16 2-16,-3 29 0 0,-1 11-1 16,0 8 3-16,4 4 2 15,5-4 0-15,4 0 2 16,4-11-4-16,4-15-2 15,0-19 0-15,9-19 1 16,8-10-30-16,8-35-11 16,1-11-81-1</inkml:trace>
          <inkml:trace contextRef="#ctx0" brushRef="#br1" timeOffset="-4051.6151">3305 475 340 0,'-17'-7'126'0,"25"7"-68"0,18 7-70 0,-1-3 20 0,17 0-21 16,17-4-7-16,21-4-40 16,17-3-16-16,16-1-21 15,1 1-7-15,0-4 37 16,-1-1 16-16</inkml:trace>
        </inkml:traceGroup>
        <inkml:traceGroup>
          <inkml:annotationXML>
            <emma:emma xmlns:emma="http://www.w3.org/2003/04/emma" version="1.0">
              <emma:interpretation id="{B6E35291-F871-4F24-8670-912A7AB29066}" emma:medium="tactile" emma:mode="ink">
                <msink:context xmlns:msink="http://schemas.microsoft.com/ink/2010/main" type="inkWord" rotatedBoundingBox="5158,8538 7552,8573 7536,9633 5142,9598"/>
              </emma:interpretation>
              <emma:one-of disjunction-type="recognition" id="oneOf3">
                <emma:interpretation id="interp15" emma:lang="en-IN" emma:confidence="0">
                  <emma:literal>#2</emma:literal>
                </emma:interpretation>
                <emma:interpretation id="interp16" emma:lang="en-IN" emma:confidence="0">
                  <emma:literal># 2</emma:literal>
                </emma:interpretation>
                <emma:interpretation id="interp17" emma:lang="en-IN" emma:confidence="0">
                  <emma:literal>€ 2</emma:literal>
                </emma:interpretation>
                <emma:interpretation id="interp18" emma:lang="en-IN" emma:confidence="0">
                  <emma:literal>¥ 2</emma:literal>
                </emma:interpretation>
                <emma:interpretation id="interp19" emma:lang="en-IN" emma:confidence="0">
                  <emma:literal>= 2</emma:literal>
                </emma:interpretation>
              </emma:one-of>
            </emma:emma>
          </inkml:annotationXML>
          <inkml:trace contextRef="#ctx0" brushRef="#br1" timeOffset="-3767.5743">5140 285 244 0,'-17'-12'93'0,"13"12"-50"0,0-18-55 0,-5 21 15 16,1 1-5-16,-1 4 1 16,-3 7 3-16,-1 11 3 15,1 11-2-15,-1 31 14 0,-4 6 5 16,4 16-8-16,-3 0-5 16,7 4-6-16,1-1 0 15,4 1-9-15,4-12-1 0,0-19-29 16,0-18-14-16,8-15-51 31,5-15-30-31,3-37 62 16</inkml:trace>
          <inkml:trace contextRef="#ctx0" brushRef="#br1" timeOffset="-3555.6176">5552 199 228 0,'5'7'85'0,"-14"16"-46"0,5 6-41 15,-4-10 14-15,-1 19-6 16,-4 33 1-16,-3 11-2 16,-5 15 0-16,0 8-3 15,-9 11-2-15,-4 0 1 0,5-19-1 16,4-11 2-16,-1-18-1 16,1-16 2-16,0-18-20 15,4-19-6-15,-4-15-81 16</inkml:trace>
          <inkml:trace contextRef="#ctx0" brushRef="#br1" timeOffset="-3331.6182">4669 416 272 0,'-17'-4'104'0,"34"8"-56"0,-1 3-56 0,1-3 18 16,8 0-7-16,13-1 1 15,13-3-5-15,12 0 1 16,13 0 0-16,16-3 6 0,1 3 4 0,-5-4-10 16,9 0-2-16,-13 0-32 15,-8 4-15-15,-17 0-50 16,-9 4-35 0,-16 0 57-16</inkml:trace>
          <inkml:trace contextRef="#ctx0" brushRef="#br1" timeOffset="-3035.6176">4635 756 300 0,'17'-4'112'0,"42"16"-60"0,12-1-61 15,-33-8 20-15,17-3-12 0,16 0 0 16,22 4-6-16,-5-4-3 15,1 0 6-15,-1 0 1 0,-8-4 5 16,-4 1-17-16,-9 3-6 16,-8-4-96-1</inkml:trace>
          <inkml:trace contextRef="#ctx0" brushRef="#br1" timeOffset="-2627.3057">6209 655 124 0,'-46'4'46'0,"25"-8"-24"0,0 0 14 15,12-3 25-15,1-1-10 16,3-14-3-16,10-4-18 15,3 0-9-15,9-1-12 16,12 1-4-16,9 0 1 0,13 4-3 16,8 7-2-16,4 11 0 15,8 8 1-15,-7 7-3 16,-10 19 0-16,-7 11-1 16,-10 4-2-16,-16 7 3 0,-16 8 0 15,-18-8 1-15,-21 1 0 16,-16-5 0-1,-5-6 0-15,-12-5 2 16,-1-3 3-16,10-8-2 0,7-11 0 16,9-4 1-16,8 0 0 15,13-7-5-15,9-4-1 16,12 0 3-16,16 0 3 16,18 4 3-16,21 3 1 15,12 4 2-15,22 4 4 16,-5 0-6-16,8-3 0 15,-3-1-6-15,-1-8-2 0,-4-6-51 16,0-8-23 0,-4-8-59-1</inkml:trace>
        </inkml:traceGroup>
      </inkml:traceGroup>
    </inkml:traceGroup>
  </inkml:traceGroup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05:18:25.889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21206FE-43C1-461B-9052-0DBA24A37DA6}" emma:medium="tactile" emma:mode="ink">
          <msink:context xmlns:msink="http://schemas.microsoft.com/ink/2010/main" type="writingRegion" rotatedBoundingBox="23037,5080 24220,5080 24220,7220 23037,7220"/>
        </emma:interpretation>
      </emma:emma>
    </inkml:annotationXML>
    <inkml:traceGroup>
      <inkml:annotationXML>
        <emma:emma xmlns:emma="http://www.w3.org/2003/04/emma" version="1.0">
          <emma:interpretation id="{E355D563-A583-46A3-B637-62B856159B6B}" emma:medium="tactile" emma:mode="ink">
            <msink:context xmlns:msink="http://schemas.microsoft.com/ink/2010/main" type="paragraph" rotatedBoundingBox="23037,5080 24220,5080 24220,7220 23037,722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E4E9261-8FDE-43FA-A2B0-94037630EA8C}" emma:medium="tactile" emma:mode="ink">
              <msink:context xmlns:msink="http://schemas.microsoft.com/ink/2010/main" type="line" rotatedBoundingBox="23037,5080 24220,5080 24220,7220 23037,7220"/>
            </emma:interpretation>
          </emma:emma>
        </inkml:annotationXML>
        <inkml:traceGroup>
          <inkml:annotationXML>
            <emma:emma xmlns:emma="http://www.w3.org/2003/04/emma" version="1.0">
              <emma:interpretation id="{E516C432-30E8-4D17-A124-BE0D47198504}" emma:medium="tactile" emma:mode="ink">
                <msink:context xmlns:msink="http://schemas.microsoft.com/ink/2010/main" type="inkWord" rotatedBoundingBox="23037,5080 24220,5080 24220,7220 23037,7220"/>
              </emma:interpretation>
              <emma:one-of disjunction-type="recognition" id="oneOf0">
                <emma:interpretation id="interp0" emma:lang="en-IN" emma:confidence="0">
                  <emma:literal>it</emma:literal>
                </emma:interpretation>
                <emma:interpretation id="interp1" emma:lang="en-IN" emma:confidence="0">
                  <emma:literal>It</emma:literal>
                </emma:interpretation>
                <emma:interpretation id="interp2" emma:lang="en-IN" emma:confidence="0">
                  <emma:literal>its</emma:literal>
                </emma:interpretation>
                <emma:interpretation id="interp3" emma:lang="en-IN" emma:confidence="0">
                  <emma:literal>at</emma:literal>
                </emma:interpretation>
                <emma:interpretation id="interp4" emma:lang="en-IN" emma:confidence="0">
                  <emma:literal>if</emma:literal>
                </emma:interpretation>
              </emma:one-of>
            </emma:emma>
          </inkml:annotationXML>
          <inkml:trace contextRef="#ctx0" brushRef="#br0">0 37 128 0,'4'-8'49'0,"0"8"-26"0,1-3-31 0,-5 3 7 0,4-4-6 15,0 0 2-15,4 0 3 16,-3 4 3-16,-1-3 4 16,0-1 4-16,0 0 9 15,0 4 3-15,-4-4 3 16,0 4 2-16,9 0-3 15,-5 0-2-15,4 4-11 16,1 0-2-16,-1 0 2 0,5 3-2 16,4 1 1-16,4 7-5 15,4 0-1-15,0 3 1 16,5 1 0-16,-1 0-5 16,1-1 1-16,-1 1-2 15,1 0 0-15,7-1 2 0,-11 1 2 16,-1 0 3-16,-4-4 2 15,-4 0-1-15,0-4 1 16,0 0-2-16,-5-3 2 16,1-1-4-16,-5-3 0 15,1 3 3-15,-5-3 1 16,-4-4 1-16,0 0 0 16,0 0-2-16,0 0-1 15,0 0-3-15,-4 0 1 16,-1 0-2-16,1 0-1 15,-4 0 1-15,8 0-1 0,-9 0 0 16,-7 0 2-16,-5 4-1 16,-5 3-1-16,1 5 1 15,-4 6-1-15,-5 1 0 16,4 11 2-16,-7 4-3 16,3-1-2-16,4-3 4 15,1-4 1-15,4 1-3 16,4-5-1-16,4-3 1 15,0-1 0-15,4-3 1 16,5-3 0-16,0-1-9 16,8-4-4-16,-5 1-4 15,1-1-3-15,4-7-10 16,0 4-4-16,0 0-132 16,0-4 64-1</inkml:trace>
          <inkml:trace contextRef="#ctx0" brushRef="#br0" timeOffset="554.5635">766-1467 348 0,'8'4'1'0,"1"-1"-2"0,-5 1-1 16,0 11 0-16,0 0 6 15,-4 0 5-15,0 7-3 16,0 5 2-16,-8 3-3 0,0 14 2 16,-5 1-2-16,9 4 0 15,-5 7 1-15,1 0 1 16,-1 15-8-1,-3 0-4-15,8-7 3 16,-1 0 2-16,1 3 5 0,4-7 2 16,0-4-3-16,9-7-1 15,-5-5-3-15,17-6-1 16,0-4 3-16,4-5 3 16,0-6-4-16,5-4-1 15,-9-8-2-15,8-4 0 16,-3-7-22-16,-10-3-10 15,6-5-42-15,-10 1-49 16,-3-5 33-16</inkml:trace>
          <inkml:trace contextRef="#ctx0" brushRef="#br0" timeOffset="810.5647">387-652 244 0,'0'-3'93'0,"30"6"-50"0,12-3-39 15,-21 0 19-15,12 0-9 16,5 0 2-16,17-3-9 16,4-5-4-16,0 1-2 0,8-4-4 0,-12-1 2 15,8 5 1-15,-4-1 0 16,-9 5-5-16,-3-1-1 15,-9 0-11 1,-5 4-3-16,-7 0-45 0,-5 0-18 16</inkml:trace>
          <inkml:trace contextRef="#ctx0" brushRef="#br0" timeOffset="256.0014">783-1430 208 0,'-21'-26'77'0,"21"26"-42"0,-5 0-41 15,5 0 27 1,0-7-14-16</inkml:trace>
        </inkml:traceGroup>
      </inkml:traceGroup>
    </inkml:traceGroup>
  </inkml:traceGroup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05:18:30.691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DC733B2-4D67-43C5-B62D-3858073AF1A7}" emma:medium="tactile" emma:mode="ink">
          <msink:context xmlns:msink="http://schemas.microsoft.com/ink/2010/main" type="writingRegion" rotatedBoundingBox="24506,10035 24264,11444 23651,11339 23893,9930"/>
        </emma:interpretation>
      </emma:emma>
    </inkml:annotationXML>
    <inkml:traceGroup>
      <inkml:annotationXML>
        <emma:emma xmlns:emma="http://www.w3.org/2003/04/emma" version="1.0">
          <emma:interpretation id="{583617FA-AE3C-4968-BE36-588E19298398}" emma:medium="tactile" emma:mode="ink">
            <msink:context xmlns:msink="http://schemas.microsoft.com/ink/2010/main" type="paragraph" rotatedBoundingBox="24506,10035 24264,11444 23651,11339 23893,993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98FFA02-B3C9-4172-A457-50D8624F4963}" emma:medium="tactile" emma:mode="ink">
              <msink:context xmlns:msink="http://schemas.microsoft.com/ink/2010/main" type="line" rotatedBoundingBox="24506,10035 24264,11444 23651,11339 23893,9930"/>
            </emma:interpretation>
          </emma:emma>
        </inkml:annotationXML>
        <inkml:traceGroup>
          <inkml:annotationXML>
            <emma:emma xmlns:emma="http://www.w3.org/2003/04/emma" version="1.0">
              <emma:interpretation id="{89EB6653-A927-448D-948F-7A4DF5571687}" emma:medium="tactile" emma:mode="ink">
                <msink:context xmlns:msink="http://schemas.microsoft.com/ink/2010/main" type="inkWord" rotatedBoundingBox="24506,10035 24264,11444 23651,11339 23893,9930"/>
              </emma:interpretation>
              <emma:one-of disjunction-type="recognition" id="oneOf0">
                <emma:interpretation id="interp0" emma:lang="en-IN" emma:confidence="0">
                  <emma:literal>in to</emma:literal>
                </emma:interpretation>
                <emma:interpretation id="interp1" emma:lang="en-IN" emma:confidence="0">
                  <emma:literal>in do</emma:literal>
                </emma:interpretation>
                <emma:interpretation id="interp2" emma:lang="en-IN" emma:confidence="0">
                  <emma:literal>in go</emma:literal>
                </emma:interpretation>
                <emma:interpretation id="interp3" emma:lang="en-IN" emma:confidence="0">
                  <emma:literal>in lo</emma:literal>
                </emma:interpretation>
                <emma:interpretation id="interp4" emma:lang="en-IN" emma:confidence="0">
                  <emma:literal>on go</emma:literal>
                </emma:interpretation>
              </emma:one-of>
            </emma:emma>
          </inkml:annotationXML>
          <inkml:trace contextRef="#ctx0" brushRef="#br0">4 0 8 0,'-4'4'5'0,"4"0"-2"0,0 0-8 16,0-4 1 0</inkml:trace>
          <inkml:trace contextRef="#ctx0" brushRef="#br0" timeOffset="2118.4881">-169 30 24 0,'0'-7'11'0,"-4"7"-6"0,8-4 3 16,-4 4 5-16,0 0 9 15,0 0 6-15,0-4-2 16,0 4 2-16,0-3-7 16,0 3-3-16,0-4-8 15,0 0-4-15,0 0 1 16,0 1 0-16,0-1-3 15,0 0-1-15,0 1 1 0,0-1 9 16,0 0 3-16,0 4-1 16,-4 0-1-16,-4 0-4 15,8 0-1-15,0 0-8 16,0 0 0-16,0 0-1 16,0 0 2-16,8 4 5 0,-4 0 6 15,5 3-3-15,-1 0 2 16,5 1-7-16,8-1-1 15,0 5-2 1,-4-1-2-16,8 0 1 0,-8 8 1 16,12 0-1-16,1-5 2 15,-5 13-4-15,0-9-2 16,0-3 6-16,-4 0 5 16,-4-3-4-16,4-1-2 15,-4-4-4-15,-4 1 1 16,-1-1 3-16,-3 1 1 15,-1-1-4-15,-4-3 1 0,-4-4 0 16,9 4 0-16,-5-1 2 16,-4-3 1-16,0 0-4 15,0 0-1 1,0 0 7-16,0 0 6 0,0 0-3 16,-4 0-2-16,-5 4-1 15,-3 0-1-15,-5 0-7 16,-4 3-2-16,0 4 2 15,-4 1 1-15,-1 2 2 16,-7 5 0-16,3 7 0 16,1 1 2-16,3-5-3 15,1-3-2-15,4-4 4 16,9 0 1-16,7-4 0 0,-3-4-2 16,4 1-8-1,0-1-14 1,-5-3 3-16,22 4-13 15,-17-5-1-15,-5 1-62 16</inkml:trace>
          <inkml:trace contextRef="#ctx0" brushRef="#br0" timeOffset="2838.6886">-253 704 148 0,'0'-8'57'0,"8"8"-30"0,-3-3-29 0,-5 3 11 16,4 0-8-16,0 0-1 16,0 0 9-16,0 0 5 15,-4 0-6-15,0 0 9 0,0 0 5 16,0 0-7-16,9 3-1 15,-9 12-8-15,0-4-2 16,-9 16-4 0,9 3 1-16,-8 3 2 0,0 1-1 15,-5 0 1-15,9 7 0 16,-5 0 1-16,1 4-2 16,0 0-2-16,3 0 3 15,5-1 0-15,0-2-1 16,5 3-2-16,3-8 1 15,0 4 1-15,5-7 1 16,8-8 1-16,0-7 0 16,9 3 2-16,7-11-10 15,-3 1-2-15,-4-16-17 16,7 0-8-16,-3 0-8 16,-4-7-1-16,-5-8-38 15,-8 4-18-15,4-3 49 16</inkml:trace>
          <inkml:trace contextRef="#ctx0" brushRef="#br0" timeOffset="3234.5586">-484 1085 156 0,'-13'-22'60'0,"13"41"-32"0,8-27-17 16,-3 4 15 0,3 4-10-16,0 0-2 0,18-7-2 15,3 3 2-15,5-3-7 16,8 3 9-16,0 0 6 0,21 0-11 15,-12 1-4-15,-1-1-2 16,1 8-1-16,-9-8-9 16,8 0-2-16,-12 1-36 15,-13-1-16-15</inkml:trace>
        </inkml:traceGroup>
      </inkml:traceGroup>
    </inkml:traceGroup>
  </inkml:traceGroup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06:39:31.111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816D92C-CCF1-4E8E-B4F7-45F9023DBF3B}" emma:medium="tactile" emma:mode="ink">
          <msink:context xmlns:msink="http://schemas.microsoft.com/ink/2010/main" type="inkDrawing" rotatedBoundingBox="16149,8258 24056,10128 23661,11796 15755,9926" semanticType="callout" shapeName="Other">
            <msink:sourceLink direction="with" ref="{ED790359-A354-4A67-9C8E-9772F7F31DC2}"/>
            <msink:sourceLink direction="with" ref="{19BE9FDD-9D98-4D44-A59C-55EE44DEFADC}"/>
            <msink:sourceLink direction="with" ref="{38059EC9-2FB9-4A5D-BAEA-171C21B306C2}"/>
          </msink:context>
        </emma:interpretation>
      </emma:emma>
    </inkml:annotationXML>
    <inkml:trace contextRef="#ctx0" brushRef="#br0">-2 499 48 0,'-4'0'19'0,"4"0"-10"0,0 0-4 0,0 0 6 0,0 0 0 15,0 0 1-15,0 0-6 16,0 0-4-16,0 0 1 16,0 0 0-16,4 0 3 15,0-3 3-15,0 3 0 16,1-4 0-16,-1 0 1 16,0 1 1-16,0-1-3 15,0 0-3-15,5 0-2 16,-5 4 0-16,4-3 0 15,-3 3 1-15,-1-4-5 16,4 4-1-16,1 0 1 16,-5-4 0-16,4 4 3 0,1-4 1 15,-1-3 3-15,-4-1 1 16,5 1 1-16,-5-1-7 0,4 5 0 16,5-1 1-16,0-7 1 15,-5 7-4-15,1-4-1 16,3 1 3-16,1-1 3 15,-1 1-3-15,5 3-1 16,-4-3 0-16,-1-1 0 16,1 1 4-16,0-1 5 15,-1 1-3-15,1 3 2 16,-5 0-5-16,1 1-2 16,-1-1 0-16,1 0-1 15,3-3-3-15,1-1 2 16,-5 1 1-16,1 3 2 15,-1 0-3-15,1 0 0 0,-1 1 1 16,0-1 2-16,1 0-1 16,3 1-1-16,1-1 1 15,0 0 1-15,4 0 1 16,-5 4 3-16,1-3-5 16,-5-1-1-16,1 0 2 15,-1 4 1-15,0-4-1 16,5 1-2-16,-4-1 1 15,-1 0-1-15,5 0 0 16,-1 1 2-16,1-1-3 16,-1 0-2-16,-3-3 2 15,3 3 2-15,1 0 0 16,0 0-1-16,-1-7 1 16,1 7-1-16,0-7-3 0,-1 11 0 15,1-11 6-15,-1 4 3 16,1-1-6-16,0 1-1 15,4 3-3 1,-1-7 3-16,5 3 2 16,1 1 0-16,-6 3-1 15,-3 0 1-15,4 4 1 16,-5-4-3-16,1-3 0 16,0 3 1-16,-1 0 0 15,1 1 0-15,-5-1 2 16,5 0-1-16,-5 4-1 15,1 0-2-15,3-3-1 16,1 3 2-16,-5 0 2 0,5 0 0 16,-4-4-1-16,7 0-2 15,1 0 1-15,-4 1 1 16,4-5 2-16,-1 4-1 16,1 1 2-16,-4 3-2 15,0-4-1-15,-1 4-2 16,1 0 1-16,-1 0 1 15,-3 0 2-15,-1 0-3 16,5 0 0-16,-5-4 1 16,5 0 0-16,-5 4 2 15,5-3 3-15,-5 3-2 16,5 0 0-16,0 0-3 16,-1 0-3-16,1 0 4 15,-5 0 1-15,1 0 0 0,-1 0 1 16,5 0-4-16,-5 0 0 15,1 0 1-15,-1 0 0 16,5 0 0-16,4 0 2 16,-5 0-3-16,1 0-2 15,4 0 4-15,-1 0 1 16,1 0 0-16,-4 0-2 16,0 0 1-16,-1 0-1 15,1 0 0-15,-1 0 2 16,1 0-3-16,4 0 0 15,-5 0 1-15,1 0 0 0,0 0-3 16,-5 0 2-16,5 0 1 16,-1 0 2-16,1 0-3 15,0 0-2-15,-1 0-1 16,5 0 3-16,-4 0 2 16,-1 0 2-16,5 0-4 15,0 0 1-15,-4 0 2 16,-1 0 1-16,1 0-4 15,0 0 1-15,-1-4 0 16,1 4 0-16,-1-4 0 16,1 4 2-16,0 0-1 15,-1 0-1-15,1 0 1 16,0 0 1-16,-1 0-1 16,1 0-1-16,-1 0-2 15,1 0 1-15,0 0 1 0,-5 0 2 16,1 0-3-16,-1 4 0 15,0 0-1-15,1-1-2 16,-1 1 5-16,1 0 1 16,-1 0 0-16,5-1-2 15,-1 1-2-15,-3-4 1 16,-1 8 1-16,1-5 2 16,7 1 1-1,1 0-6-15,-4 0 0 16,4 3 5-1,-5 0-1-15,5 1 0 16,-4-4 0-16,-1-1-1 16,1 1 0-16,0 0 2 0,-1 0-1 15,-3 7-1-15,-1-4 1 16,5 1 1-16,-5-1-3 16,1 1-2-16,-1-4 4 15,0 3 1-15,1 1-3 16,-1-5 1-16,9 5 0 15,-4-1 0 1,8 1-3 0,-4-1 0-16,-1 1 4 15,-3-1 1-15,0-3 0 16,-1 0-2-16,1-1 1 16,0 5-1-16,-1-1-3 15,1-3 2-15,-1 4 3 16,1-1 1-16,0-3-4 0,-1 0-1 15,1-1-2-15,0 1 3 16,-1 0 0-16,1-1 3 16,-1 1-1-16,1 0 2 15,-5 3-2-15,1-3 2 16,-1 0-4-16,1 0 0 16,-1-1 1-16,5 1 2 15,-5 0-3-15,1 0 0 16,-1 3 1-16,0 1 0 15,1-1 0-15,-1 4 0 16,5-3 0-16,0-4 0 16,-5 3 0-16,0 0 0 0,-3 1 0 15,3-1 2-15,-4 5-3 16,0-5-2-16,1 1 2 16,-1-1 2-16,0 1 0 15,0-1 2-15,-4 1-2 16,4-1-1-16,1 1 1 15,-1 3-1-15,0 0-3 16,4 0 2-16,-3 0 1 16,3 1 0-16,-4-1 0 15,5 4 0-15,-1-4 0 16,1 0 2-16,-1 4-3 16,0-4 0-16,1 1 1 15,-1 3 0-15,1 7 0 16,-1-3 2-16,0-4-3 0,1 11 0 15,-5-4 1-15,5-3 0 16,-5 0 0-16,4 3 0 16,5-3 0-16,-1 0 0 15,1-1 0-15,-5 1 2 16,9-4-3-16,-4 0 0 16,0 4 1-16,-1-4 0 15,1 7-3-15,-1 4 2 16,1-3 1-16,0-5 0 15,-1 1 0-15,5 0 2 16,0-4-1-16,0 0-1 16,0 0 3-16,-1 3 0 15,1 1-4-15,-4 0-1 0,0 0 3 16,-1-4 1-16,1 3-5 16,-1-3 0-16,1 0 1 15,0 0 3-15,-5 0-2 16,5 8 0-16,-1-5 1 15,1 8 2 1,4 1-1-16,-5-5 2 16,1 1 0-16,0-1-4 15,-1-3 1-15,-3-1 0 16,3 1 2-16,-3-4-3 16,-1 0-2-16,1 0 4 15,-1 0 1-15,0-4-3 16,5 4 1-16,-4 0 0 15,-1-4 2-15,0 8-1 0,1-4-1 16,3 0 1-16,-3 0-1 16,-1 0-3-16,1 0 2 15,-1-4 1-15,0 0 2 16,1 1-1-16,8 3-1 16,0-4 1-16,-1 4-1 15,1-4 0-15,0 0 0 16,-4 0 0-16,-1 1 2 15,1 3-1-15,0 0 2 16,-1-1-2-16,-3-2-1 16,-1-1-2-16,0 0 1 0,5 0 1 15,0 1 0-15,-5-1 0 16,1-4 0-16,-1 12 0 16,5 7 0-16,-1-15 0 15,-3 12 2-15,3-4-1 16,1-4 2-16,-1 0-2 15,-3-4-1-15,-1 0-2 16,5 0 1-16,-5 0 1 16,5-3 2-16,0-1-1 15,-1 5-1-15,1-5 1 16,0 1 1-16,3-1-3 16,1 1 0-16,-4-1-1 15,-1-3 0-15,1 3 2 16,0-3 0-16,-1 0 2 15,1 3 1-15,0-3-1 0,3-4-2 16,1 4 1 0,0-1-1-16,0-3 0 15,0 4 0-15,-5-4 0 16,1 4 0-16,8-8 0 16,4 4 0-16,-4 0 0 15,0 0 0-15,0-4 2 16,-4 4-1-16,0 0 2 15,0 0-4-15,0-3 0 16,0-1 3-16,-1 4 1 16,5 0-4-16,-4-4-1 15,0 0 1-15,4 1 0 0,-4-1 1 16,0 0 0-16,4 0 0 16,0 1 0-16,4-1 0 15,-4 0 2-15,4 1-1 16,-3-1-1-16,-1 0 1 15,-5 0 1-15,1 1-3 16,0-1-2-16,4 0 2 16,0-3 0-16,-4-1-2 15,0 1 2-15,0-1 1 16,8 4 2-16,0 1-3 16,5-12-2-1,-5 0 2-15,-4-8 0 16,0 5 1-16,0-1 2 15,0 4 1-15,0-4-4 16,0 4 1-16,0 0 0 0,0 4 0 16,-4 0-5-16,0-4 1 15,0 0 0-15,0 0 2 16,-1 4-1-16,5-4 1 16,0 0 2-16,5 0 0 15,-9 0-3-15,4 0 2 16,-5 4 1-16,1-1 0 15,0-3-5-15,0 1 1 16,0-5 4-16,0 0 2 16,-5 0-5-16,5 1 0 15,-4 3 1-15,-1-4 1 0,1 0 1 16,0 1 0-16,-1 3-3 16,1 0 0-16,-1 0 2 15,5 0 0-15,0 0 3 16,-4 0 1-16,8 4-4 15,-4-12 1-15,-1 4-2 16,1-7 0-16,-4 8 0 16,4-1 0-16,0 0 2 15,-1 4 2-15,1-4-1 16,0 5-1-16,0-1 1 16,0 0-1-16,0 3-3 15,-1 1 2-15,1 0 1 16,0-4 0-16,0 4 0 15,4-4 2-15,0 4-1 16,4-1-1-16,-4 1-2 16,0 0-1-16,0 3 2 0,5 1 2 15,-5-1-2-15,0 5 0 16,0-1 1-16,-4 0 2 16,-1 0-1-16,1-3-1 15,0 3 1-15,4 0 1 16,0 1-3-16,5 3 0 15,-5 0 1-15,0 0 2 16,0 0-3-16,0 0 0 16,0-4 1-16,0 4 0 15,-4 0 0-15,4 0 2 16,0 0-1-16,-4 0-1 0,4 0 1 16,-5 0 1-16,-3 0 1 15,8 4 1-15,0-4-5 16,0 0 1-16,4 0 2 15,1 3 1-15,-5 1 1 16,0 0 0-16,0 0-5 16,-4 3-1-16,-1 1 3 15,1-1 1-15,-4 1 0 16,4-1 1-16,-5 1-4 16,1-1-2-16,0 4 2 15,-1 1 2-15,1 3 0 16,0-4-1-16,3 4 1 15,1-4-1-15,0 4 0 16,-4 4 0-16,3-1 0 16,1 16 2-16,0-12-3 15,-4 1 0-15,-1-4 1 0,1-1 0 16,0-3 2-16,-1 0 1 16,-3 0-1-16,3 0-2 15,-3 0-2-15,-1-4 1 16,5 4 1-16,-5-4 0 15,-4 1 0-15,9-1 0 16,-5 0 0-16,1 0 0 16,-1 1 0-16,5 3 2 15,0 0-3-15,3-4 0 16,-3 7 1-16,-5-3 2 0,9 0-3 16,0-3 0-16,0-1 3 15,-4 0 1-15,8-3-4 16,-5-1-1-16,-3 1 1 15,8-1 2-15,-4-3 0 16,0-1-1-16,0 1 1 16,-5 0-1-16,5-4 0 15,-4 0 0-15,-1 0 0 16,1 0 0-16,0-4 0 16,-1 0 0-16,-3 1 0 15,16-1 0-15,-8 0 0 16,0 1 2-16,8-9-3 15,-4 1 0 1,0-8 3-16,-4 4-3 16,0 0 0-16,-1 0 3 15,1 1 1-15,-4-1-4 0,-5 0 1 16,9-4 0-16,-4 4 2 16,-1-4-3-16,1 4 0 15,0 0-1-15,-1 0 0 16,1 4-3-16,-1 0 1 15,-3-8 0-15,8 0 2 16,-9-3-1-16,-4 0 1 16,13 3 0-16,-8 4 0 15,-5 4 0-15,17-1 0 16,-9 5 2-16,5-1 2 16,0 5-6-16,0 3 1 15,-4 0 1-15,-1 11 3 0,1-4 0 16,-1-3-1-16,-3 4-2 15,4 7 1-15,3 0 1 16,-3 0 2-16,0 0-3 16,-1-4 0-16,1 4 1 15,0-4 0-15,-1 0-16 16,-3-3-4-16,3 3-23 16</inkml:trace>
  </inkml:traceGroup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06:55:19.082"/>
    </inkml:context>
    <inkml:brush xml:id="br0">
      <inkml:brushProperty name="width" value="0.09333" units="cm"/>
      <inkml:brushProperty name="height" value="0.09333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553DB2E6-0646-4EF2-B385-CFA1BE8A0259}" emma:medium="tactile" emma:mode="ink">
          <msink:context xmlns:msink="http://schemas.microsoft.com/ink/2010/main" type="writingRegion" rotatedBoundingBox="14779,6571 14662,13168 13906,13154 14022,6558"/>
        </emma:interpretation>
      </emma:emma>
    </inkml:annotationXML>
    <inkml:traceGroup>
      <inkml:annotationXML>
        <emma:emma xmlns:emma="http://www.w3.org/2003/04/emma" version="1.0">
          <emma:interpretation id="{6A3044C3-2284-4907-8627-51CB80FFA6EB}" emma:medium="tactile" emma:mode="ink">
            <msink:context xmlns:msink="http://schemas.microsoft.com/ink/2010/main" type="paragraph" rotatedBoundingBox="14779,6571 14662,13168 13906,13154 14022,655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2F0FD8D-EBB0-4DFC-BD85-0ECD03C78677}" emma:medium="tactile" emma:mode="ink">
              <msink:context xmlns:msink="http://schemas.microsoft.com/ink/2010/main" type="line" rotatedBoundingBox="14779,6571 14662,13168 13906,13154 14022,6558"/>
            </emma:interpretation>
          </emma:emma>
        </inkml:annotationXML>
        <inkml:traceGroup>
          <inkml:annotationXML>
            <emma:emma xmlns:emma="http://www.w3.org/2003/04/emma" version="1.0">
              <emma:interpretation id="{AE21DB92-B489-411C-B03D-28A634251428}" emma:medium="tactile" emma:mode="ink">
                <msink:context xmlns:msink="http://schemas.microsoft.com/ink/2010/main" type="inkWord" rotatedBoundingBox="14779,6571 14662,13168 13906,13154 14022,6558"/>
              </emma:interpretation>
              <emma:one-of disjunction-type="recognition" id="oneOf0">
                <emma:interpretation id="interp0" emma:lang="en-IN" emma:confidence="0">
                  <emma:literal>n fit</emma:literal>
                </emma:interpretation>
                <emma:interpretation id="interp1" emma:lang="en-IN" emma:confidence="0">
                  <emma:literal>n fun</emma:literal>
                </emma:interpretation>
                <emma:interpretation id="interp2" emma:lang="en-IN" emma:confidence="0">
                  <emma:literal>n fir</emma:literal>
                </emma:interpretation>
                <emma:interpretation id="interp3" emma:lang="en-IN" emma:confidence="0">
                  <emma:literal>n pic</emma:literal>
                </emma:interpretation>
                <emma:interpretation id="interp4" emma:lang="en-IN" emma:confidence="0">
                  <emma:literal>if</emma:literal>
                </emma:interpretation>
              </emma:one-of>
            </emma:emma>
          </inkml:annotationXML>
          <inkml:trace contextRef="#ctx0" brushRef="#br0">46 5638 64 0,'0'0'24'0,"4"0"-12"0,-4 0-5 0,0 0 7 16,0 0-1-16,0 0 2 15,0 0 1-15,0 0-1 0,0 0-1 16,0 0-1-1,0 0 1-15,0 0 2 0,0 0-1 16,0 0 4-16,0 4-11 16,0-1 2-16,-4 1 3 0,0 4-1 15,-5-1 1-15,1 12-12 16,-5 3-3-16,-12 8 1 16,0 4 2-16,-5 7-9 15,1 8-2-15,-9 14 3 16,4-3 1-16,1-4 1 15,-1-7 4-15,4-4 0 16,5-8 3-16,4-7-1 16,4-7 2-16,0-5 7 15,9-7-6 1,0-3-1-16,3-4-5 16,5-4 1-16,9-4 1 0,3 0 2 15,5-3-1-15,9 3-1 16,3-3-2-16,9-1-1 15,4 1-1-15,0 3 3 16,9 0 2-16,-5 4 4 16,0 0-2-16,0 0-2 15,1 4-3-15,-5-4 1 16,-4 4 1-16,-5-4 0 16,-3 0 0-16,-1 0 0 15,-3 0 0-15,-1 0 2 16,-4-4-3-16,-4 0 0 15,0 0-17-15,-5 4-5 0,-3-3-22 16,-5-1-44 0,0 0 14-16</inkml:trace>
          <inkml:trace contextRef="#ctx0" brushRef="#br0" timeOffset="285.7609">189 5709 80 0,'-25'22'30'0,"25"-18"-16"0,-5 0-10 15,5 3 10-15,0 1-10 0,0-1-2 16,0 1-4-16,0-1 0 15,0-3-3-15,0 0 1 16,-4 0 0-16,4-4 2 16,-4 3-4-16,0-3 2 15,0 0-9-15,-1 0-2 16,1 0-14-16</inkml:trace>
          <inkml:trace contextRef="#ctx0" brushRef="#br0" timeOffset="616.2301">88 5743 104 0,'-8'-4'41'0,"12"4"-22"0,-8 4 0 0,4-4 16 0,0 0-6 16,0 0-2-16,0 0-11 15,0 0-3-15,0 0-7 16,0 0 3-16,0 0 3 0,0 0-2 16,0 0 2-16,0 0-5 15,0 15 1 1,0 3-3-16,4 9-3 15,0 10 2-15,0 23-3 16,-4 3-1-16,0 5-2 16,4-1 1-16,-4 12 1 15,5-12 2-15,-1 0-3 16,0-7 0-16,0-7 1 16,0-9 2-16,1-6-1 15,-1-8-1-15,0-4 1 0,0-7-1 16,0-8-14-16,1-4-3 15,-1-10-24-15,8-9-9 16,1-6-34 0</inkml:trace>
          <inkml:trace contextRef="#ctx0" brushRef="#br0" timeOffset="-1516.2154">16 213 72 0,'-4'4'27'0,"0"0"-14"0,0 3-11 15,4-3 9-15,0 4-5 16,0-1 2-16,0-3 1 15,-4 0 2-15,4-4 3 16,0 3 4-16,0-3 5 16,0 0 6-16,0 0-12 15,0-3-4-15,4-5-8 0,0 1 3 0,4-5 4 16,1-3 0-16,-1 0 1 16,5-3-5-16,-1-12-3 15,1 7-2-15,0-3-3 16,-5 4 3-16,1 3 0 15,-1 4-4-15,0 0 1 16,-3 4 0-16,-1 3 2 16,0 1-3-16,-4 3 0 15,4 4 1-15,-4 0 2 16,0 0-1-16,0 8 2 16,0 10 0-16,0 5 1 15,0 7-2-15,4 3-2 0,-4 8 1 16,5 12 1-16,-1 10-3 15,0 5-2-15,0-8 2 16,9-4 0-16,-5 4 1 16,1-4 2-16,-1-4-1 15,5-7-1-15,-9-8 1 16,4-3-1-16,1-8 0 16,-5-7 2-16,0-4-1 15,0-4-1-15,-4-3 1 16,0-1 1-16,-4-7-8 15,0 0-5 1,-9 0-3-16,-3 0-2 16,3 0 0-16,-4 0 4 15,0 0 5-15,-4 4 4 0,0 0 2 16,4-4-2-16,1 0 2 16,3 3 1-16,4 1 0 15,1-4 4-15,0 0 2 16,3 0 0-16,5 0 1 15,0 0-4-15,9 4 0 16,3-4 3-16,5 0 1 16,9-4 1-16,7 0 0 15,1-3-2-15,4-1 1 16,4 1-4-16,-4-1-2 16,0 1 0-16,-5-1 1 15,-3 5-1-15,-9-1 2 0,-4 0-7 16,-5 1 1-16,1-1-4 15,-5 4 0-15,-3 0-12 16,-5 0-3-16,0 0-34 16</inkml:trace>
        </inkml:traceGroup>
      </inkml:traceGroup>
    </inkml:traceGroup>
  </inkml:traceGroup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06:55:23.346"/>
    </inkml:context>
    <inkml:brush xml:id="br0">
      <inkml:brushProperty name="width" value="0.09333" units="cm"/>
      <inkml:brushProperty name="height" value="0.09333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B1B5C6D1-E375-4C3D-882D-287BB7410B74}" emma:medium="tactile" emma:mode="ink">
          <msink:context xmlns:msink="http://schemas.microsoft.com/ink/2010/main" type="writingRegion" rotatedBoundingBox="23399,11986 24834,11986 24834,12708 23399,12708"/>
        </emma:interpretation>
      </emma:emma>
    </inkml:annotationXML>
    <inkml:traceGroup>
      <inkml:annotationXML>
        <emma:emma xmlns:emma="http://www.w3.org/2003/04/emma" version="1.0">
          <emma:interpretation id="{67957E79-D3F7-4A25-974A-CF6E07D57B89}" emma:medium="tactile" emma:mode="ink">
            <msink:context xmlns:msink="http://schemas.microsoft.com/ink/2010/main" type="paragraph" rotatedBoundingBox="23399,11986 24834,11986 24834,12708 23399,1270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A59D06C-AF74-469F-93C2-376F9D1C6F2E}" emma:medium="tactile" emma:mode="ink">
              <msink:context xmlns:msink="http://schemas.microsoft.com/ink/2010/main" type="line" rotatedBoundingBox="23399,11986 24834,11986 24834,12708 23399,12708"/>
            </emma:interpretation>
          </emma:emma>
        </inkml:annotationXML>
        <inkml:traceGroup>
          <inkml:annotationXML>
            <emma:emma xmlns:emma="http://www.w3.org/2003/04/emma" version="1.0">
              <emma:interpretation id="{B21DCF1B-69FA-4AD6-93D5-E778735F496E}" emma:medium="tactile" emma:mode="ink">
                <msink:context xmlns:msink="http://schemas.microsoft.com/ink/2010/main" type="inkWord" rotatedBoundingBox="23399,11986 24834,11986 24834,12708 23399,12708"/>
              </emma:interpretation>
              <emma:one-of disjunction-type="recognition" id="oneOf0">
                <emma:interpretation id="interp0" emma:lang="en-IN" emma:confidence="0">
                  <emma:literal>32</emma:literal>
                </emma:interpretation>
              </emma:one-of>
            </emma:emma>
          </inkml:annotationXML>
          <inkml:trace contextRef="#ctx0" brushRef="#br0">16 206 64 0,'-5'-4'24'0,"5"0"-12"0,-4 0 1 0,4 4 11 16,0 0 3-16,-4-3 3 16,0 3-14-16,4-4-7 15,0 4 3-15,0-4 4 16,0-3-8-16,0-1 2 0,4 1 3 16,0-1-5-16,5-3 0 0,12 0-2 15,0 0 1-15,0-8-4 16,8-7 0-16,1 0 1 15,3 7 2-15,5 4-5 16,0 4-3-16,0 7-2 16,0 11 3-16,0 12-2 15,-9 4 1-15,-8 7-3 16,-4-1-1-16,-13 5 0 16,-4 4 2-16,-12 3 4 15,-5-8 4-15,0-3-3 16,-8 0-3-16,8-7 5 15,-4-5 5-15,0-3-6 16,12-3-1-16,1-1-1 16,4-4 2-16,4-7-3 15,4 4 0-15,9 0-1 0,-1-1 0 16,5 1 2-16,8 0 0 16,5 3-3-16,-9 1 2 15,8 3-1-15,-8 4 0 16,0 0 4-16,-4 4 3 15,-8 3-2-15,-5 4-2 16,-8 1 4-16,-9 6 4 16,-4-3-1-16,-8-7 1 15,4-5-5-15,-9-3-1 16,-3 0-1-16,-1-7 1 16,0-5-2-16,1 1-1 15,3 0 1-15,1-4 1 0,-13-11-10 16,17 11-2-16,-1 0-6 15,5 0-1-15,4 0-10 16,1-8-5-16,7-3-25 16,1 4-29-1,8-1 28-15</inkml:trace>
          <inkml:trace contextRef="#ctx0" brushRef="#br0" timeOffset="734.9539">853 202 84 0,'-8'0'33'0,"8"4"-18"0,0-4-16 0,0 0 9 16,0 0-3-16,-4 0 2 15,4 0-6-15,-9 0-1 16,9 0 0-16,-4 0 2 16,0-4-1-16,0 0-1 15,-5 0 12-15,1 1 6 0,-5-5 2 16,13 5 3-16,0-5-7 15,0 1 1-15,0-5-4 16,0 1 0-16,13-8-7 16,4 1-4-16,4-8 1 0,0 7-4 15,8 0 0-15,-4 15 1 16,1 1 0-16,3 10-3 16,5 1 2-16,-5 10 1 15,-4 1 0-15,-8 3-5 16,4 8 1-16,-12 8 2 15,-13 3 1-15,-9 0-2 16,-4 4 0-16,-8 0 2 16,-5 0 0-16,1-4 3 15,-1-4 1-15,-3 4-1 16,3-7-2-16,-3 0 1 0,3-15-1 16,13-8 0-16,1-4 0 15,3-14-3-15,4-4 2 16,9-4-1-16,5 0-2 15,3-4 3-15,5 0 0 16,12 0 5-16,0 1 2 16,-4 3 2-16,9 4 0 15,12 7-4-15,-4 4-1 16,-5 7 3-16,9 5 3 16,-4-1 5-16,0 0 3 15,-4 0-7-15,0 0-3 0,3-3-4 16,1-4 0-16,-4-1-11 15,0-3-2-15,-5-7-52 16,1-8-59 0,-1-4 25-16</inkml:trace>
        </inkml:traceGroup>
      </inkml:traceGroup>
    </inkml:traceGroup>
  </inkml:traceGroup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06:55:36.137"/>
    </inkml:context>
    <inkml:brush xml:id="br0">
      <inkml:brushProperty name="width" value="0.09333" units="cm"/>
      <inkml:brushProperty name="height" value="0.09333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0F368B59-F295-4758-8350-3278AEEF9DD2}" emma:medium="tactile" emma:mode="ink">
          <msink:context xmlns:msink="http://schemas.microsoft.com/ink/2010/main" type="writingRegion" rotatedBoundingBox="18019,4083 24654,4577 24546,6034 17910,5540"/>
        </emma:interpretation>
      </emma:emma>
    </inkml:annotationXML>
    <inkml:traceGroup>
      <inkml:annotationXML>
        <emma:emma xmlns:emma="http://www.w3.org/2003/04/emma" version="1.0">
          <emma:interpretation id="{2DACA781-8888-4FE6-9B96-BFE1ADF22516}" emma:medium="tactile" emma:mode="ink">
            <msink:context xmlns:msink="http://schemas.microsoft.com/ink/2010/main" type="paragraph" rotatedBoundingBox="18019,4083 24654,4577 24546,6034 17910,554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822DD67-84D8-4381-B000-036E71B87A77}" emma:medium="tactile" emma:mode="ink">
              <msink:context xmlns:msink="http://schemas.microsoft.com/ink/2010/main" type="line" rotatedBoundingBox="18019,4083 24654,4577 24546,6034 17910,5540"/>
            </emma:interpretation>
          </emma:emma>
        </inkml:annotationXML>
        <inkml:traceGroup>
          <inkml:annotationXML>
            <emma:emma xmlns:emma="http://www.w3.org/2003/04/emma" version="1.0">
              <emma:interpretation id="{6F3720C4-DC4F-46E9-874B-47591F01FEB9}" emma:medium="tactile" emma:mode="ink">
                <msink:context xmlns:msink="http://schemas.microsoft.com/ink/2010/main" type="inkWord" rotatedBoundingBox="17865,4611 19081,4368 19252,5222 18036,5465"/>
              </emma:interpretation>
              <emma:one-of disjunction-type="recognition" id="oneOf0">
                <emma:interpretation id="interp0" emma:lang="en-IN" emma:confidence="0">
                  <emma:literal>#</emma:literal>
                </emma:interpretation>
                <emma:interpretation id="interp1" emma:lang="en-IN" emma:confidence="0">
                  <emma:literal>=</emma:literal>
                </emma:interpretation>
                <emma:interpretation id="interp2" emma:lang="en-IN" emma:confidence="0">
                  <emma:literal>*</emma:literal>
                </emma:interpretation>
                <emma:interpretation id="interp3" emma:lang="en-IN" emma:confidence="0">
                  <emma:literal>¥</emma:literal>
                </emma:interpretation>
                <emma:interpretation id="interp4" emma:lang="en-IN" emma:confidence="0">
                  <emma:literal>€</emma:literal>
                </emma:interpretation>
              </emma:one-of>
            </emma:emma>
          </inkml:annotationXML>
          <inkml:trace contextRef="#ctx0" brushRef="#br0">-2415 599 140 0,'29'-4'52'0,"5"8"-28"0,16-4-13 16,-25 0 15-16,5 0-3 15,4 0 0-15,20 0-6 16,5-4-2-16,4 0-9 16,5 0-4-16,7 1-1 0,1-1 1 15,0 0 3-15,-13 0-4 16,13-3-1-16,-9-1-2 15,-8 1 0-15,-4 3 2 16,-9 0 2-16,-4 1-1 16,-8-1 2-16,-9 0-7 15,-4 0 1-15,-4 4-26 16,-9 0-8-16,-3 0-5 16,-5 0-47-16,-9 0 8 15</inkml:trace>
          <inkml:trace contextRef="#ctx0" brushRef="#br0" timeOffset="-450.1978">-2369 434 112 0,'0'-4'44'0,"4"4"-24"0,13-4-19 0,-9 4 11 16,5 0-10-16,4 0-1 16,0 0-1-16,-1 0 2 15,6 0 1-15,-1-3 1 0,4-1 0 16,4 0 2-16,18 0 3 15,-1 1 5-15,9-5-8 16,3 5 1-16,6-9 0 0,7 5 1 16,1-1 2-16,-1 1-3 15,-3-1-2-15,3 5-2 16,-8-1-3-16,-8 0-8 16,-5 0-3-16,-3 1-7 15,-9 3-2-15,-5 0 2 16,-7 0 1-16,-5 0-15 15,-9 0-30 1,-3 0 6-16</inkml:trace>
          <inkml:trace contextRef="#ctx0" brushRef="#br0" timeOffset="-1365.8837">-1894 138 72 0,'0'-7'27'0,"5"7"-14"0,-5 0 0 16,0-4 11-16,4 0-6 16,-4-11 0-16,0 15-2 15,0-11-1-15,0 0 4 16,0 4 2-16,0-1-7 15,0 4-1-15,0 1-7 16,0-1-6-16,0 15 2 16,0 4 2-16,-4 7-1 15,-1 5-2-15,1 3 2 0,-4 14 2 16,-1 1-2-16,1 8 0 16,0-1-1-16,-9 0 1 15,0 20-2-15,4-13-1 16,1-6-2-16,-5-8 1 15,0-4 1-15,4-7 2 16,5-5-1-16,0-2-1 16,3-5 1-16,-3-7-1 15,4 0-11-15,-1-4-3 16,1-3-11-16,4-5-4 16,0-3-15-1,-4 0-36-15,0-3 14 0</inkml:trace>
          <inkml:trace contextRef="#ctx0" brushRef="#br0" timeOffset="-900.2471">-1485 153 124 0,'-5'4'49'0,"5"-4"-26"0,-4 8-23 0,4-8 13 16,0 3-7-16,0 1-1 15,-4 0 0-15,4 3 1 16,0-3-3-16,0 0-2 0,-4 3 0 16,4 1 3-16,0-1 5 15,0 8-1-15,-4 0 3 16,-1 15-6-16,1 11-3 16,-4 8-4-16,-1 14 1 15,-3 12 1-15,3-7 2 0,-3-5-1 16,3-7-1-16,-3-7 1 15,3 0 1-15,1-8-1 16,4-11-1-16,-1-8-15 16,-7-7-5-16,3-11-30 15,-3-8-34 1,-5-3 22-16</inkml:trace>
        </inkml:traceGroup>
        <inkml:traceGroup>
          <inkml:annotationXML>
            <emma:emma xmlns:emma="http://www.w3.org/2003/04/emma" version="1.0">
              <emma:interpretation id="{63D43335-8A67-402C-A4C7-52C39BBCB38C}" emma:medium="tactile" emma:mode="ink">
                <msink:context xmlns:msink="http://schemas.microsoft.com/ink/2010/main" type="inkWord" rotatedBoundingBox="19417,5370 19998,4241 20659,4580 20078,5710"/>
              </emma:interpretation>
              <emma:one-of disjunction-type="recognition" id="oneOf1">
                <emma:interpretation id="interp5" emma:lang="en-IN" emma:confidence="0">
                  <emma:literal>of</emma:literal>
                </emma:interpretation>
                <emma:interpretation id="interp6" emma:lang="en-IN" emma:confidence="0">
                  <emma:literal>off</emma:literal>
                </emma:interpretation>
                <emma:interpretation id="interp7" emma:lang="en-IN" emma:confidence="0">
                  <emma:literal>oof</emma:literal>
                </emma:interpretation>
                <emma:interpretation id="interp8" emma:lang="en-IN" emma:confidence="0">
                  <emma:literal>oaf</emma:literal>
                </emma:interpretation>
                <emma:interpretation id="interp9" emma:lang="en-IN" emma:confidence="0">
                  <emma:literal>Of</emma:literal>
                </emma:interpretation>
              </emma:one-of>
            </emma:emma>
          </inkml:annotationXML>
          <inkml:trace contextRef="#ctx0" brushRef="#br0" timeOffset="1047.6077">-345 539 108 0,'-17'-19'41'0,"1"11"-22"0,3-6-11 0,5 10 11 16,8-7-9-16,-9-4-3 15,1 3-4-15,-1-3 0 16,1 0-2-16,4-3 6 0,-5-8 3 16,1 3-5-16,-1 4-3 15,-3 4-1-15,-1 0-1 16,-4 4-3-16,0 4 0 16,1-1-1-16,-1 8 0 15,0 12 0-15,0-1 3 16,0 7 0-16,-8 9 1 15,0 6 0-15,0 8 0 0,12 27 0 16,5-8 2-16,3-8-3 16,14-3-2-16,3-4-5 15,5-12-2-15,4-10 2 16,9-8 5-16,-1-8 11 16,1-7 4-16,7-11 1 15,1-23 0-15,-4-3-10 16,-4-4-3-16,-5-1-1 15,-4 1 0-15,-4 4 1 16,-5 7 2-16,-8 4-6 16,-4 3-1-16,-8 8-9 15,-5 8 0 1,5-1 1 0,-5 8-8-1,5 0-34-15,0 4-9 16</inkml:trace>
          <inkml:trace contextRef="#ctx0" brushRef="#br0" timeOffset="1049.6151">5 37 168 0,'-5'-7'66'0,"5"7"-36"0,0-26-31 15,0 22 12-15</inkml:trace>
          <inkml:trace contextRef="#ctx0" brushRef="#br0" timeOffset="1336.3751">0 4 269 0,'-4'7'-3'15,"0"16"-5"-15,0-1 0 0,0 8 2 16,-9 7 1-16,-4 20 3 15,-8 6 3-15,4 12-2 16,0 30 0-16,0 3 1 16,0 4 0-16,0-3 0 15,0-8 2-15,4-4-3 16,0-7 0-16,4-15 3 16,1-15 1-16,-1-15-1 15,0-12 1-15,1-14 0 0,-5-23 1 16,0-11-5-16,-8-11 1 15,-5-8-2-15,1-3 0 16,-5-19 2-16,1 11 0 16,-1 4 0-16,0 3 0 15,1 8 6-15,3 4 6 16,-8 4-2-16,21 3 2 16,13 8-1-16,4 0 3 15,13-1-3-15,16 1 1 16,5 0-5-16,8-4-2 15,4 0-5-15,1 4 0 16,-1 0-13-16,-4 3-5 0,-8-11-21 16,-5 12-8-16,1 3-28 15</inkml:trace>
          <inkml:trace contextRef="#ctx0" brushRef="#br0" timeOffset="9173.9998">-294 778 88 0,'8'-4'35'0,"5"-7"-18"0,4 0-16 0,-5 7 8 0,1-3-3 15,4-8 1-15,0-11-6 16,12 3-1-16,0 1 4 15,-3-1 2-15,-1 1-2 16,4-1-1-16,1 1-1 16,-1-1 1-16,-3 5 2 15,-5-1 2-15,0 4-3 16,-4 4-1-16,-5-4-1 16,1 7-2-16,-5 5 1 15,-8 3-1-15,4 7 2 0,-4 1-10 16,-4 7-2-16,0-4-39 15,0 0-24 1,0 4 33-16</inkml:trace>
        </inkml:traceGroup>
        <inkml:traceGroup>
          <inkml:annotationXML>
            <emma:emma xmlns:emma="http://www.w3.org/2003/04/emma" version="1.0">
              <emma:interpretation id="{F52E40DE-0F55-4A61-95D5-8718B83B9F37}" emma:medium="tactile" emma:mode="ink">
                <msink:context xmlns:msink="http://schemas.microsoft.com/ink/2010/main" type="inkWord" rotatedBoundingBox="20893,4297 24654,4577 24555,5904 20794,5624"/>
              </emma:interpretation>
              <emma:one-of disjunction-type="recognition" id="oneOf2">
                <emma:interpretation id="interp10" emma:lang="en-IN" emma:confidence="0">
                  <emma:literal>looks</emma:literal>
                </emma:interpretation>
                <emma:interpretation id="interp11" emma:lang="en-IN" emma:confidence="0">
                  <emma:literal>leaks</emma:literal>
                </emma:interpretation>
                <emma:interpretation id="interp12" emma:lang="en-IN" emma:confidence="0">
                  <emma:literal>books</emma:literal>
                </emma:interpretation>
                <emma:interpretation id="interp13" emma:lang="en-IN" emma:confidence="0">
                  <emma:literal>hooks</emma:literal>
                </emma:interpretation>
                <emma:interpretation id="interp14" emma:lang="en-IN" emma:confidence="0">
                  <emma:literal>beaks</emma:literal>
                </emma:interpretation>
              </emma:one-of>
            </emma:emma>
          </inkml:annotationXML>
          <inkml:trace contextRef="#ctx0" brushRef="#br0" timeOffset="22368.9531">522 808 56 0,'-21'-11'22'0,"25"7"-12"0,-8-3-12 16,4 7 4-16,0-4-2 0,0 0 0 15,0 4 11-15,-4-4 5 16,0 4 7-16,4 0 3 16,-4 4 0-16,-5 4-1 15,5-1-3-15,-4 1-2 16,3-1-4-16,1 4-2 16,4-3-8-16,0-1 3 0,4 1 1 15,-4-8-1-15,13 3 2 16,4-3-2-16,0 0 2 15,4-3-8-15,4-5-4 16,0-7 4-16,5-11 3 16,3-11-3-16,5-1 0 0,0-3 3 15,8-4 1-15,1 0-1 16,-5 0-1-16,-4 1-1 16,-5-5 0-16,1 4-2 15,-5 0-2-15,-3 4-2 16,-5-4 1-16,-4 4 3 15,-1-4 1-15,-7 0-4 16,-1 4 1-16,-4 4 0 16,1 3 0-16,-5 4 0 15,-5 4 0-15,1 3-7 16,-4 5-3-16,-5 3 1 16,1 7 0-16,-5 4 6 15,0 4 1-15,-4 4 2 16,-4 4 2-16,-1 3-3 0,5 4 0 15,0 22-1-15,0 1 0 16,4-5 2-16,1 5 0 16,3 3 0-16,0 4 0 15,5 0-3-15,4 0 2 16,-1 3-1-16,5 1 0 16,5-4 2-16,-1-4 2 15,4 8-1-15,1-1 2 16,3-7-2-16,1-7-1 15,4-4-2-15,0-4-1 16,-1-3 4-16,1-5 1 0,0-3 2 16,4-4 0-16,0-3-5 15,0-1 1-15,-4-7 0 16,4 0 0-16,0-3 0 16,4-1 2-16,1-4-1 15,3-7-1-15,1-11 1 16,-1 4-1-16,-4-1 2 15,5 1 1-15,-1-1-4 16,1 1 1-16,-5 0 2 16,0-1 1-16,-4 4-4 15,-4 1 1-15,0 3-2 16,-4 4 0-16,-5-4 2 16,-4 7 0-16,-4 1 0 15,0 3 2-15,0 4-3 16,-8 4-2-16,-1 3 2 15,-3 8 0-15,-5 0 1 0,0 4 0 16,0-1 0-16,5 12 0 16,-1-3 0-16,0 10 0 15,5-3 0-15,4-4 0 16,-1 0-3-16,5-4 2 16,5 0 1-16,7-4 0 15,1-3 0-15,4-4 2 16,0-8 1-16,12-3 1 15,9-8 0-15,0-7 2 16,0-4-1-16,0-11 2 16,-1-11-4-16,-3-1-2 15,-9 1 0-15,-4-1 1 0,-4 5 1 16,-4 3 1-16,-5 4-2 16,-3-1-2-16,-5 5 1 15,-5 0-1-15,-7 7-7 16,-1 3 0-16,-4 1 3 15,-4 4 2-15,-8 7 2 16,3 0 0-16,-3 3-3 16,4 9 0-16,0 3-1 15,3 0 3-15,1 7 0 16,5-3 1-16,3-1 0 16,5 1 0-16,-1 7 0 15,5-3 0-15,4 7-3 16,8-4 2-16,1 0 1 15,-1-3 0-15,17-5-3 16,5 1 2-16,-1-4 1 0,1 0 2 16,8-4-1-16,-5 0-1 15,1-3 1-15,12-1 1 16,-4-7-3-16,1 0 0 16,-1-3 3-16,0-1 1 15,0-4-1-15,-4 1 1 16,0-4-4-16,4-12 0 15,0-3 3-15,-4 0 1 16,-5 3-1-16,-3 1-2 16,-1-1 1-16,-4 1-1 15,-4 0 0-15,-4-1 0 0,-4 4 0 16,0 1 0 0,-5-1 0-16,-4 4 2 0,-4 0-3 15,0 0 0-15,0 4 1 16,-4 3 2-16,0 1-3 15,-5 3 0-15,1 0 1 16,-5 4 0-16,-4 4-3 16,1 4 0-16,-5-1-1 15,0 4 0-15,4 8 3 16,0-4 2-16,0 4 0 16,0-1-1-16,5 1 1 15,3 11-1-15,1 7-3 16,4-3 0-16,4-8 4 15,0 1 1-15,4-5 0 16,4-3-2-16,9-4 1 0,-4-4-1 16,8 0 0-16,0-3 0 15,-4-5 2-15,-1-3 1 16,5-7-1-16,-4-1-2 16,0-3 1-16,-4-8 1 15,-1-7 1-15,1 0 3 16,0 0-3-16,-5 0-2 15,-4 3 0-15,5 1-1 16,-5 3-3-16,-4 0 2 16,-4 4 1-16,-5 0 2 15,5 4-1-15,-4 0-1 16,-5 4-2-16,0-1 1 0,1 1-1 16,3 3-2-16,-8 8 3 15,5-1 0 1,-1 5 3-16,5 3-3 15,-1 4-2-15,5 0 2 16,8 4 0-16,5-4 1 16,-1 7 0-16,5 4 0 15,-1-7 2-15,10 0-3 16,-1-8 0-16,4-4 1 16,8-10 2-16,5-12 5 15,0 0 4-15,0-4-6 16,0-3-3-16,0-5-1 15,0 1-1-15,-5-4 0 16,5 0 0-16,-4-7 0 16,8-4 2-16,-12 0-1 0,-1-1 2 15,-8 1-4-15,0 4 0 16,-4 7 1-16,-4 4 0 16,-5 7-3-16,0 4 2 15,-8 4 1-15,0 3 2 16,0 1-6-16,-4 7-1 15,-8 4-1-15,7 3 4 16,-3 4 1-16,-9 4 3 16,9 4-3-16,-5 0 0 15,-8 14 1-15,8 1 0 16,-3 0 0-16,3 7 2 0,-4 0-1 16,0 0 2-16,0 12-4 15,-4-1 0-15,4 0 1 16,1-7 0-16,-1-4-3 15,4-3 2-15,1-8 1 16,-1 0 2-16,0-4 1 16,5-7 1-16,-1-1-5 15,-3-3-1-15,8-4 1 16,-5 1 0-16,5-9 3 16,4 1 1-16,0 0-4 15,0-4 1-15,0 0 2 16,0-4 1-16,4 0-4 15,5-3 1-15,-5-1 0 16,13 1 0-16,0-4 0 16,4-4 0-16,4 4 0 0,0-4 0 15,5-12 0-15,7-3 2 16,1 1-1-16,-4 2 2 16,8 1-2-16,-4 4 2 15,-4-1-2-15,-5 5-1 16,9 3-2-16,-9 0-1 15,-3 3 2-15,-5 1 0 16,-4 4 1-16,-5-1 2 16,-3 4-1-16,-18 8-5 15,-3 0-2 1,-5 3 0-16,-4 5 4 16,-5 6 1-16,1 1 1 0,-4 7-3 15,-13 0 2-15,12 1-1 16,-4-1 0-1,1-4 2-15,3-3 0 0,5-4 0 16,8-4 2-16,0 0-1 16,13-3-1-16,0-4 3 15,4-4 0-15,4 0 1 16,0 0 0-16,13 0-2 16,4 0 1-16,5-4-4 15,-1 4 0-15,0 4 1 16,5-1 0-16,-1 1 0 15,0 4 2-15,1-1-1 16,4 4-1-16,-5 0-4 16,-4 1 0-16,1-1 4 15,-1 0 2-15,-4-3 0 0,-4-1-2 16,0-3 3-16,-5 0 0 16,1-4-4-16,-1 0-1 15,-3-4 1-15,-1 0 2 16,1-3 0-16,3-1-1 15,1-3 1-15,0-4-1 16,-1 4 0-16,5-4 2 16,0 0-1-16,0-8 2 15,4 1-2-15,-4-8 2 16,8 4 0-16,-4 3 3 16,-9 1-5-16,14-1-3 0,-9 1 3 15,-1 3 1-15,-3 1-3 16,0-1-1-16,-5 0 1 15,0 4 2-15,-8 0-2 16,9 4 0-16,-5 0 1 16,-4 0 0-16,-4 3 0 15,-5 8 2-15,-3 4-3 16,-5 7-2-16,0 0 2 16,0 1 2-16,0 2 0 15,-4 1-1-15,9 0-4 16,-1 0 0-16,5 8 2 15,-1-1 3-15,5 4 0 16,8-3-1-16,5-1-2 16,-1-3 1-16,5 0 1 15,8-4 0-15,-9 0 0 0,10-4 0 16,-10 0 0 0,1 0 0-16,-13 1 2 0,0 3 3 15,-9 0-4-15,-3-1-1 16,-5-2 0-16,4-1 2 15,-8 0-3-15,0-3-2 16,0-1-5-16,-4 8-2 16,8-11-6-16,0 7-3 15,0 0-11-15,5-3-6 16,3-1-34 0,5-3-37-16,4-8 32 0</inkml:trace>
        </inkml:traceGroup>
        <inkml:traceGroup>
          <inkml:annotationXML>
            <emma:emma xmlns:emma="http://www.w3.org/2003/04/emma" version="1.0">
              <emma:interpretation id="{23A3094C-07B0-4661-A085-695B8FF0ACBC}" emma:medium="tactile" emma:mode="ink">
                <msink:context xmlns:msink="http://schemas.microsoft.com/ink/2010/main" type="inkWord" rotatedBoundingBox="24044,5836 24297,4935 24737,5058 24484,5959"/>
              </emma:interpretation>
              <emma:one-of disjunction-type="recognition" id="oneOf3">
                <emma:interpretation id="interp15" emma:lang="en-IN" emma:confidence="0">
                  <emma:literal>}</emma:literal>
                </emma:interpretation>
                <emma:interpretation id="interp16" emma:lang="en-IN" emma:confidence="0">
                  <emma:literal>2</emma:literal>
                </emma:interpretation>
                <emma:interpretation id="interp17" emma:lang="en-IN" emma:confidence="0">
                  <emma:literal>3</emma:literal>
                </emma:interpretation>
                <emma:interpretation id="interp18" emma:lang="en-IN" emma:confidence="0">
                  <emma:literal>z</emma:literal>
                </emma:interpretation>
                <emma:interpretation id="interp19" emma:lang="en-IN" emma:confidence="0">
                  <emma:literal>{</emma:literal>
                </emma:interpretation>
              </emma:one-of>
            </emma:emma>
          </inkml:annotationXML>
          <inkml:trace contextRef="#ctx0" brushRef="#br0" timeOffset="23878.462">3948 666 140 0,'-17'0'52'0,"13"0"-28"0,0 0-24 0,0 0 10 16,4-8-2-16,-9 1 0 16,9-1 0-16,0 1 0 15,0-1-4-15,9 1-7 0,-1-1-3 16,5 1 9-16,4 0 5 16,4-1 1-16,0 1 2 15,8 3-2-15,5 0 2 0,-1 0-2 16,-3 4 0-16,-1 0-8 15,-3 4 0-15,-10 0-1 16,1 3 0-16,4 8 0 16,-8 11 2-16,-9 1 1 15,-4-1 3-15,-4 0-3 16,-4 4 0-16,-5 0-1 16,-8 7 1-16,-9 8-2 15,-3-4 2-15,3-3 0 16,-3-1 3-16,3 1 1 15,1-5 3-15,-1 1-3 16,5-4 1-16,0 0-3 16,8-8 0-16,0 8-6 15,4-4 1-15,1-7 0 16,-1-4 0-16,9 7 0 0,-4-3 0 16,3-4 0-16,1-11 0 15,-4-4 0-15,8 0 2 16,0 11-1-1,0-15-1-15,0 4 1 16,0-3 1-16,0 3 1 16,0-4-6-16,0 0-2 15,0-11-3 1,-4 4 5-16,-9-4 3 16,4 0-1-16,-7 4-2 15,11 0 2-15,1-1 2 0,0 1-2 16,0 0 0-16,0 0 1 15,-5 3 2-15,9-3-1 16,0 0-1-16,0 0 3 16,0 3 2-16,0-3 2 15,0 3 3-15,0 1-7 16,13 3 0 0,-5 0 0-1,1 4-1-15,-9 4-2 16,12 4 1-16,-8 3-4 15,1 8 2-15,-1-1 3 16,0 12 1-16,-4 8-4 16,0-1-1-16,0-3 3 15,0-4 1-15,0-4-3 16,0-4 1-16,0-3 2 0,0 0 1 16,0-4-1-16,0-4-2 15,0-4 1-15,0 1-1 16,0-8 0-16,0 0 2 15,0 0 1-15,0 0 1 16,0 0-2-16,13 0-2 16,-13-4 1-16,12 0-1 15,-3-3 0-15,-1-1 2 16,5 1-1-16,-1 3 2 16,5-3-2-16,4-1 2 15,0-11-2-15,-4 4-1 16,8 0 1-16,1-3 1 15,-5 3-3-15,8 4 0 16,-4-1 1-16,-8 1 0 16,4 4 2-16,-12-1-1 15,3 1-1-15,1 3 1 16,-5 0-1-16,-3 0 0 16,-5 4 2-16,0 0-3 15,0 0 0-15,4 8-4 16,-4-1 1-16,0-7-14 15,0 4-3-15,0 0-16 16,0-4-6-16,0 0-50 16,8 4-31-1,-8-4 56-15</inkml:trace>
        </inkml:traceGroup>
      </inkml:traceGroup>
    </inkml:traceGroup>
  </inkml:traceGroup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06:55:20.989"/>
    </inkml:context>
    <inkml:brush xml:id="br0">
      <inkml:brushProperty name="width" value="0.09333" units="cm"/>
      <inkml:brushProperty name="height" value="0.09333" units="cm"/>
      <inkml:brushProperty name="color" value="#FFFFFF"/>
      <inkml:brushProperty name="fitToCurve" value="1"/>
    </inkml:brush>
  </inkml:definitions>
  <inkml:traceGroup>
    <inkml:annotationXML>
      <emma:emma xmlns:emma="http://www.w3.org/2003/04/emma" version="1.0">
        <emma:interpretation id="{E6419A46-31EE-4FD5-B621-806F01C56066}" emma:medium="tactile" emma:mode="ink">
          <msink:context xmlns:msink="http://schemas.microsoft.com/ink/2010/main" type="writingRegion" rotatedBoundingBox="23365,6490 24329,6490 24329,7306 23365,7306"/>
        </emma:interpretation>
      </emma:emma>
    </inkml:annotationXML>
    <inkml:traceGroup>
      <inkml:annotationXML>
        <emma:emma xmlns:emma="http://www.w3.org/2003/04/emma" version="1.0">
          <emma:interpretation id="{1E2DAD26-2FE0-476B-81E7-ACF4FC8D73EA}" emma:medium="tactile" emma:mode="ink">
            <msink:context xmlns:msink="http://schemas.microsoft.com/ink/2010/main" type="paragraph" rotatedBoundingBox="23365,6490 24329,6490 24329,7306 23365,730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CB59D02-FA9E-497F-815C-82A0992FD76B}" emma:medium="tactile" emma:mode="ink">
              <msink:context xmlns:msink="http://schemas.microsoft.com/ink/2010/main" type="line" rotatedBoundingBox="23365,6490 24329,6490 24329,7306 23365,7306"/>
            </emma:interpretation>
          </emma:emma>
        </inkml:annotationXML>
        <inkml:traceGroup>
          <inkml:annotationXML>
            <emma:emma xmlns:emma="http://www.w3.org/2003/04/emma" version="1.0">
              <emma:interpretation id="{4ABFB0D6-CA41-4427-9129-6043A26855F2}" emma:medium="tactile" emma:mode="ink">
                <msink:context xmlns:msink="http://schemas.microsoft.com/ink/2010/main" type="inkWord" rotatedBoundingBox="23365,6490 24329,6490 24329,7306 23365,7306"/>
              </emma:interpretation>
              <emma:one-of disjunction-type="recognition" id="oneOf0">
                <emma:interpretation id="interp0" emma:lang="en-IN" emma:confidence="0">
                  <emma:literal>16</emma:literal>
                </emma:interpretation>
                <emma:interpretation id="interp1" emma:lang="en-IN" emma:confidence="0">
                  <emma:literal>\ 6</emma:literal>
                </emma:interpretation>
                <emma:interpretation id="interp2" emma:lang="en-IN" emma:confidence="0">
                  <emma:literal>[ 6</emma:literal>
                </emma:interpretation>
                <emma:interpretation id="interp3" emma:lang="en-IN" emma:confidence="0">
                  <emma:literal>( 6</emma:literal>
                </emma:interpretation>
                <emma:interpretation id="interp4" emma:lang="en-IN" emma:confidence="0">
                  <emma:literal>' 6</emma:literal>
                </emma:interpretation>
              </emma:one-of>
            </emma:emma>
          </inkml:annotationXML>
          <inkml:trace contextRef="#ctx0" brushRef="#br0">3149 2218 160 0,'-26'-3'60'0,"26"6"-32"0,0-3-24 0,0 0 15 16,0 0-2-16,0 0-1 15,0 0-8-15,0 0-3 16,0 0-3-16,0 0 1 0,0 0 2 0,0 0 2 16,0 0 1-16,0 4 2 15,0-4 4-15,0 0-4 16,-12 0 8-1,3 0-3-15,1-7-1 16,-5-1 0-16,13 1-3 16,-4 3 1-16,-4-4-7 15,3 5-1-15,1-1-2 16,-4 0-2-16,3 1 3 16,1-1 2-16,0 4-2 15,0 0-2-15,0-4-3 16,-1 4 1-16,1 4 1 0,0 7 0 15,-4 0-5-15,8 8 1 16,-5 7 2-16,1 12 1 16,4 6 1-16,0 16 2 15,0 4-1-15,0-4-1 16,4-4-2-16,1-8-1 16,-5-6-1-16,8-9 3 15,-4-3-7-15,0-7 1 16,-4-1-8-1,5-3 1-15,-5-4 4 16,0-4-2-16,0-11 1 16,0 0-19-16,0 0-5 15,0 11-28-15,0-11-46 16,8 11 26-16</inkml:trace>
          <inkml:trace contextRef="#ctx0" brushRef="#br0" timeOffset="780.1729">3965 2076 148 0,'-13'-3'55'0,"9"6"-30"0,-4-3-16 0,4 0 14 0,-1 0-9 16,-3 0-1-16,-5 0-5 15,9-3 0-15,-4-1-5 16,-5 4 7-16,-4-4 3 0,9 0-4 15,-13 4-3-15,-5 0-1 16,-3 0 1-16,0 4-1 16,8 0 0-16,-9 7-6 15,1 0 1-15,-1 8 0 16,-8 11 2-16,-4 7-1 16,4 8-1-16,-8 11 1 15,12 27-1-15,-4-1-3 16,17-7 0-16,0-4 2 15,21-4 2-15,0-11-2 16,9-7-2-16,3-8 2 0,18-11 0 16,-1-8 1-16,1-7 2 15,3-7 5-15,-3-12 4 16,8-11-6-16,-9-4-1 16,5-7-2-16,-9-4 1 15,-8 0-2-15,-4 0 2 16,-13-3 0-16,0 3 3 15,-5-4-5-15,-7 8-1 16,-5 15-7-16,-4 3 0 16,0 5-2-16,-9 18 3 15,5 3 4-15,-4 5 3 0,-1 3-11 16,5 4-3-16,8 3-23 16,5 5-9-16,-1-4-40 15</inkml:trace>
        </inkml:traceGroup>
      </inkml:traceGroup>
    </inkml:traceGroup>
  </inkml:traceGroup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2:51:26.035"/>
    </inkml:context>
    <inkml:brush xml:id="br0">
      <inkml:brushProperty name="width" value="0.09333" units="cm"/>
      <inkml:brushProperty name="height" value="0.09333" units="cm"/>
      <inkml:brushProperty name="color" value="#EEC416"/>
      <inkml:brushProperty name="fitToCurve" value="1"/>
    </inkml:brush>
  </inkml:definitions>
  <inkml:traceGroup>
    <inkml:annotationXML>
      <emma:emma xmlns:emma="http://www.w3.org/2003/04/emma" version="1.0">
        <emma:interpretation id="{CE272334-76B4-45BD-AB3D-83FAB1E81923}" emma:medium="tactile" emma:mode="ink">
          <msink:context xmlns:msink="http://schemas.microsoft.com/ink/2010/main" type="writingRegion" rotatedBoundingBox="9442,16104 12635,15920 12687,16830 9495,17014">
            <msink:destinationLink direction="with" ref="{992AB68B-319B-4172-90C2-08CF593E0AD2}"/>
            <msink:destinationLink direction="with" ref="{5C49640B-C8C2-47E8-8440-682700A2FD70}"/>
            <msink:destinationLink direction="with" ref="{BB46276B-28E0-417D-9A0A-4C8A33225EB6}"/>
            <msink:destinationLink direction="with" ref="{96845DCE-5104-45A0-AF43-AEDBBD42CF1E}"/>
          </msink:context>
        </emma:interpretation>
      </emma:emma>
    </inkml:annotationXML>
    <inkml:traceGroup>
      <inkml:annotationXML>
        <emma:emma xmlns:emma="http://www.w3.org/2003/04/emma" version="1.0">
          <emma:interpretation id="{63D3C120-4536-493C-96C1-705D22E8F5FA}" emma:medium="tactile" emma:mode="ink">
            <msink:context xmlns:msink="http://schemas.microsoft.com/ink/2010/main" type="paragraph" rotatedBoundingBox="9442,16104 12635,15920 12687,16830 9495,1701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EB89934-ACDF-4DA4-8528-228418192CC7}" emma:medium="tactile" emma:mode="ink">
              <msink:context xmlns:msink="http://schemas.microsoft.com/ink/2010/main" type="line" rotatedBoundingBox="9442,16104 12635,15920 12687,16830 9495,17014"/>
            </emma:interpretation>
          </emma:emma>
        </inkml:annotationXML>
        <inkml:traceGroup>
          <inkml:annotationXML>
            <emma:emma xmlns:emma="http://www.w3.org/2003/04/emma" version="1.0">
              <emma:interpretation id="{CAE439D2-5F32-4D26-AE0C-9E1500699011}" emma:medium="tactile" emma:mode="ink">
                <msink:context xmlns:msink="http://schemas.microsoft.com/ink/2010/main" type="inkWord" rotatedBoundingBox="9449,16535 11289,15973 11537,16784 9696,17346">
                  <msink:destinationLink direction="with" ref="{B8151618-202D-4F98-80AA-017A65CBB01F}"/>
                  <msink:destinationLink direction="with" ref="{747C3331-4D9A-4880-A973-6558972E84A3}"/>
                </msink:context>
              </emma:interpretation>
              <emma:one-of disjunction-type="recognition" id="oneOf0">
                <emma:interpretation id="interp0" emma:lang="en-IN" emma:confidence="0">
                  <emma:literal>Kirk</emma:literal>
                </emma:interpretation>
                <emma:interpretation id="interp1" emma:lang="en-IN" emma:confidence="0">
                  <emma:literal>Kink</emma:literal>
                </emma:interpretation>
                <emma:interpretation id="interp2" emma:lang="en-IN" emma:confidence="0">
                  <emma:literal>Kiosk</emma:literal>
                </emma:interpretation>
                <emma:interpretation id="interp3" emma:lang="en-IN" emma:confidence="0">
                  <emma:literal>Kik</emma:literal>
                </emma:interpretation>
                <emma:interpretation id="interp4" emma:lang="en-IN" emma:confidence="0">
                  <emma:literal>Kerr*</emma:literal>
                </emma:interpretation>
              </emma:one-of>
            </emma:emma>
          </inkml:annotationXML>
          <inkml:trace contextRef="#ctx0" brushRef="#br0">5463 944 36 0,'0'-8'16'0,"4"8"-8"0,0 0-10 0,1 4 4 16,3 0-2-16,5 3 0 15,3 8 2-15,5 7 3 0,1-3-2 16,-1 0-2-16,0 0 0 16,4-1-1-16,0-3 0 15,-4 0-20 1,4-4-7-16</inkml:trace>
          <inkml:trace contextRef="#ctx0" brushRef="#br0" timeOffset="-749.6888">5707 1037 28 0,'34'-56'13'0,"-5"45"-6"0,1-23-4 0,-18 19 4 15,5-4-3-15,0-3-3 0,0 3-3 16,0 1 1-16,-1 3 3 16,-3 0 3-16,0 7-9 15,-5 1-4-15,-4 3-10 16,-4 4-1-16</inkml:trace>
          <inkml:trace contextRef="#ctx0" brushRef="#br0" timeOffset="-1124.6679">5833 775 36 0,'26'-41'16'0,"-5"19"-8"0,4-8-10 0,-13 18 6 16,1-3-3-16,0-3-1 0,4 3 1 16,-1 0-1-16,-3 4 0 15,-5 7 0-15,1 4-18 16,-13 7-5-16</inkml:trace>
          <inkml:trace contextRef="#ctx0" brushRef="#br0" timeOffset="-3977.0646">5955 730 52 0,'-4'-3'19'0,"8"3"-10"0,-4 0-11 0,0 0 6 15,0 7-1 1,0 8 1-16,0 11-5 0,0 15 1 16,0 23-2-16,0 11-2 15,0 15 5-15,0 3 1 16,0 8 0-16,0-15-2 15,0 4-24-15,5-15-9 16</inkml:trace>
          <inkml:trace contextRef="#ctx0" brushRef="#br0" timeOffset="2164.5078">4529 1183 52 0,'-9'-19'22'0,"18"16"-12"0,-5-1-14 0,4 4 4 16,5 0 0-16,4 4 2 15,4 7-1-15,12 0 2 16,1 0-2-16,0 0-1 15,4 8-2-15,-1-4-1 16,1 4-20-16,-4-1-8 16</inkml:trace>
          <inkml:trace contextRef="#ctx0" brushRef="#br0" timeOffset="1533.4547">5038 1295 72 0,'38'-52'30'0,"-5"22"-16"0,9-4-17 0,-25 19 8 16,0 0-4-16,0 0 2 15,0 0-18-15,0 4-4 0,-1 4-11 16,-3-1-2-16</inkml:trace>
          <inkml:trace contextRef="#ctx0" brushRef="#br0" timeOffset="1787.6953">5109 1460 72 0,'38'-53'27'0,"-21"27"-14"0,8-11-9 0,-12 18 10 15,4-7-6-15,4-4-2 16,0 0-6-16,4-4 0 15,-4 12-11-15,4-4-5 16,-4 0-21-16,-4 11-6 16</inkml:trace>
          <inkml:trace contextRef="#ctx0" brushRef="#br0" timeOffset="647.0617">5202 1011 36 0,'13'0'16'0,"-1"7"-8"0,9 12-10 0,-8-8 4 16,4 1-2-16,12 2 0 15,1-2 0-15,-5 3 0 16,0-4 0-16,5 0 2 15,-5 0-19-15,0-3-6 16</inkml:trace>
          <inkml:trace contextRef="#ctx0" brushRef="#br0" timeOffset="886.8637">5345 1138 4 0,'38'23'2'0,"-13"-5"0"0,-4-10-5 15,-12 3 2-15</inkml:trace>
          <inkml:trace contextRef="#ctx0" brushRef="#br0" timeOffset="3289.5061">4289 1202 72 0,'-9'-4'27'0,"13"4"-14"0,1-4-18 15,-1 4 4-15,4 4 0 16,5 0 0-16,8-1 1 16,13 20 2-16,8-1-3 15,0 1 0-15,4-1-1 0,5 1 0 16,3-1 4-16,-7-3 1 15,-1 0-6-15,-4-5 0 16,-4-2-26-16,0-1-8 16</inkml:trace>
          <inkml:trace contextRef="#ctx0" brushRef="#br0" timeOffset="2958.0558">4697 1516 104 0,'29'-34'41'0,"-8"12"-22"0,0-16-20 0,-8 23 9 15,4-7-5-15,4-12 0 16,4 4-1-16,5 0-2 16,-1 4 1-16,1 0-1 15,-5 7-33-15,-4 1-13 16,0 3 5-16</inkml:trace>
          <inkml:trace contextRef="#ctx0" brushRef="#br0" timeOffset="4699.1572">5825 1026 76 0,'8'-19'30'0,"1"19"-16"0,8 0-19 16,-5 4 6-16,5 3 1 15,4 5 1-15,4-1-1 16,9 4 1-16,0-4-9 16,-5 8-1-16,5-8-20 15,-5 0-8-15,1-3 11 16,-5-5 9-16</inkml:trace>
          <inkml:trace contextRef="#ctx0" brushRef="#br0" timeOffset="4265.7864">5875 712 72 0,'-12'-4'27'0,"8"4"-14"0,4 0-13 0,0 0 5 16,0 0-6-16,8 7-1 16,5 5 1-16,3-1 2 0,5 4 0 15,5 0-1-15,3 0 1 16,-4 3-1-16,5-3 0 16,-1 4 0-16,1-4 0 15,-1 0 2-15,-3 0-6 16,-1-4-1-16,-4 0-27 15,-4-3-9-15</inkml:trace>
        </inkml:traceGroup>
        <inkml:traceGroup>
          <inkml:annotationXML>
            <emma:emma xmlns:emma="http://www.w3.org/2003/04/emma" version="1.0">
              <emma:interpretation id="{6FA60BDD-9079-4CCD-AFE9-DDB046C6C78B}" emma:medium="tactile" emma:mode="ink">
                <msink:context xmlns:msink="http://schemas.microsoft.com/ink/2010/main" type="inkWord" rotatedBoundingBox="11363,16055 12676,16130 12630,16953 11316,16879">
                  <msink:destinationLink direction="with" ref="{B8151618-202D-4F98-80AA-017A65CBB01F}"/>
                  <msink:destinationLink direction="with" ref="{747C3331-4D9A-4880-A973-6558972E84A3}"/>
                </msink:context>
              </emma:interpretation>
              <emma:one-of disjunction-type="recognition" id="oneOf1">
                <emma:interpretation id="interp5" emma:lang="en-IN" emma:confidence="0">
                  <emma:literal>#</emma:literal>
                </emma:interpretation>
                <emma:interpretation id="interp6" emma:lang="en-IN" emma:confidence="0">
                  <emma:literal>*</emma:literal>
                </emma:interpretation>
                <emma:interpretation id="interp7" emma:lang="en-IN" emma:confidence="0">
                  <emma:literal>€</emma:literal>
                </emma:interpretation>
                <emma:interpretation id="interp8" emma:lang="en-IN" emma:confidence="0">
                  <emma:literal>¥</emma:literal>
                </emma:interpretation>
                <emma:interpretation id="interp9" emma:lang="en-IN" emma:confidence="0">
                  <emma:literal>A</emma:literal>
                </emma:interpretation>
              </emma:one-of>
            </emma:emma>
          </inkml:annotationXML>
          <inkml:trace contextRef="#ctx0" brushRef="#br0" timeOffset="4957.4416">6153 1015 64 0,'0'-53'27'0,"9"35"-14"0,7-16-13 0,-3 19 5 16,4-8-3-16,0 1-2 15,8 0-8-15,-8-1-5 0,8 1-15 16,9 3-5-16</inkml:trace>
          <inkml:trace contextRef="#ctx0" brushRef="#br0" timeOffset="5330.5938">6199 1183 56 0,'17'-11'24'0,"4"11"-12"0,13 0-16 0,-17 3 4 16,16 1 0-16,1 4 2 15,4 3-6-15,-4-4 1 0,-1 8-21 16,-3 0-7-16</inkml:trace>
          <inkml:trace contextRef="#ctx0" brushRef="#br0" timeOffset="5615.6372">6279 895 48 0,'5'-19'19'0,"-1"15"-10"0,0 1-4 0,-4 3 6 15,4 0-9-15,5 7 0 16,7 4-2-16,10 8 2 16,3 4-3-16,5 3 0 15,4 0-26-15,0-4-9 16</inkml:trace>
          <inkml:trace contextRef="#ctx0" brushRef="#br0" timeOffset="5975.1085">6603 1041 68 0,'5'-64'27'0,"7"34"-14"0,18-22-15 0,-13 29 6 16,-1-3-5-16,5-15 0 16,5 0-28-16,-1 4-13 15</inkml:trace>
          <inkml:trace contextRef="#ctx0" brushRef="#br0" timeOffset="6311.7702">6524 1220 28 0,'12'-15'13'0,"5"12"-6"0,8-16-6 16,-12 11 5-16,12-6-5 15,0 2-1-15,1-3 0 16,3 0 2-16,1-3 1 16,3-9 1-16,1 1-20 15,-5 11-9-15</inkml:trace>
          <inkml:trace contextRef="#ctx0" brushRef="#br0" timeOffset="6711.5842">6747 1048 12 0,'25'38'8'0,"-4"-27"-4"0,8 4-5 16,-12-4 4-16,4 4-4 15,0 0 0-15,9 7 3 0,-5-3 1 16,4 0-10-16,-3 0-3 16</inkml:trace>
          <inkml:trace contextRef="#ctx0" brushRef="#br0" timeOffset="6936.2802">6835 1101 96 0,'8'-38'38'0,"5"-14"-20"0,8 0-23 0,-8 29 4 0,4-11 2 16,8 1 1-16,8-5-33 16,1 1-14-16,-4 3 13 15,-1 4 8-15</inkml:trace>
          <inkml:trace contextRef="#ctx0" brushRef="#br0" timeOffset="7654.7371">7193 932 36 0,'33'-89'16'0,"-16"44"-8"0,25-15-25 0,-21 30-4 0</inkml:trace>
          <inkml:trace contextRef="#ctx0" brushRef="#br0" timeOffset="7961.4314">7142 1340 80 0,'21'-34'30'0,"-8"4"-16"0,12-7-19 0,-12 22 4 16,-1-4 0-16,14 1 0 15,-1 3-2-15,0-11 2 16,-4-1-30-16,0-3-12 16</inkml:trace>
          <inkml:trace contextRef="#ctx0" brushRef="#br0" timeOffset="8332.6631">7252 1321 80 0,'12'-33'30'0,"13"-8"-16"0,9-4-17 0,-21 26 8 16,8-15-2-16,0-3 1 15,4-1-27-15,-8 9-9 16,8-9 3-16,0 8 1 16</inkml:trace>
          <inkml:trace contextRef="#ctx0" brushRef="#br0" timeOffset="10556.1739">6873 1381 20 0,'0'-15'11'0,"4"12"-6"0,4-5-6 0,1 4 2 15,-1-7-1 1,5-11 0-16,8 3 0 0,0-7 2 16,8 0-12-16,1-1-3 15</inkml:trace>
          <inkml:trace contextRef="#ctx0" brushRef="#br0" timeOffset="11290.5138">6389 1482 52 0,'-4'0'19'0,"4"0"-10"0,0-3-9 16,0 3 5-1,16-8-3-15,6-3 1 16,-1-4 2-16,4 0-2 15,0-4-2-15,0-3-25 0,1-8-11 16,-5 4 15-16,4-4 8 16</inkml:trace>
        </inkml:traceGroup>
      </inkml:traceGroup>
    </inkml:traceGroup>
  </inkml:traceGroup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07:06:05.598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3FB7420-F114-4F5D-B016-123E1F203562}" emma:medium="tactile" emma:mode="ink">
          <msink:context xmlns:msink="http://schemas.microsoft.com/ink/2010/main" type="inkDrawing" rotatedBoundingBox="473,6165 3899,6117 3900,6151 474,6199" semanticType="underline" shapeName="Other">
            <msink:sourceLink direction="with" ref="{43D24E84-F92D-4E9E-8755-F8167999044F}"/>
          </msink:context>
        </emma:interpretation>
      </emma:emma>
    </inkml:annotationXML>
    <inkml:trace contextRef="#ctx0" brushRef="#br0">28 46 104 0,'-21'-3'41'0,"17"3"-22"0,0 0-22 16,4 0 6-16,0 0 10 16,4 0 8-16,5 0 10 15,7 0 3-15,10 0-7 0,20 3-2 16,4 1-14-16,14 0-7 0,16-4 0 15,16-4-1-15,22 0 3 16,13 1 8-16,12-5 3 16,17 1 5-16,16-1 1 15,14 1-10-15,8-1-5 16,4 4-5-16,-13 1 0 16,5 3-2-16,-9 0 2 15,-17 0-4-15,-12 0-2 16,-9 0 4-16,-12 0 1 15,-21 3 0-15,-9-3-2 16,-17 0 1-16,-20 4 1 16,-14-4-1-16,-12 0-1 0,-12 0 1 15,-5 0 1-15,-12 0 1 16,-9 0-4 0,-4 0-1-16,-9 0-61 15,1 4-27-15,-9-12-19 16</inkml:trace>
  </inkml:traceGroup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07:06:15.592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6D09A94-9615-4A3E-BD8E-E5F66DA2A9E7}" emma:medium="tactile" emma:mode="ink">
          <msink:context xmlns:msink="http://schemas.microsoft.com/ink/2010/main" type="inkDrawing" rotatedBoundingBox="1550,13208 5460,13167 5461,13192 1551,13234" semanticType="underline" shapeName="Other">
            <msink:sourceLink direction="with" ref="{458FFE1C-FA7A-4C92-BCAF-85E1EA66BE3B}"/>
          </msink:context>
        </emma:interpretation>
      </emma:emma>
    </inkml:annotationXML>
    <inkml:trace contextRef="#ctx0" brushRef="#br0">-1 53 88 0,'5'0'35'0,"-10"0"-18"0,5 0-16 0,0 0 8 15,0 0-1-15,0 0 2 16,0 0 6-16,5 0 4 16,-1 0-6-1,8-4-1-15,1 4-1 0,4-3 2 16,0 3-7-16,4-4 0 0,8 4 0 15,5 0-3-15,4 0-1 16,0 0 1-16,4 0 0 16,4 4-5-16,5-1 1 15,-1-3 0-15,5 0 2 16,4-3 1-16,0-1 3 16,0 0-1-16,8 0 0 0,-4 1-1 15,9 3 2-15,3 3-5 16,-12-3-1-1,5 0 0-15,-5 0 2 0,0 0-3 16,-4-3-2-16,4 3 4 16,-4 0 1-16,0 0 0 15,0 0-2-15,4 3 1 16,-4 1-1-16,-4-4 0 16,-1 0 2-16,1-4 1 15,0 1 1-15,-5-1 2 16,-3 0 1-16,-1 0-3 15,4 1-3-15,5-1-3 16,-9 4 1-16,5 0-1 0,4 4 0 16,-5-4 4-1,1 0 3-15,-1 0-2 16,-4 0-2-16,9-4-3 0,-4 4 1 16,-1-4 1-16,1 4 2 15,-1 0-3-15,-4 0 0 16,1 0 1-16,-1 0 2 15,5 0-3-15,-1 4-2 16,-4-4 2-16,1 0 2 16,-1 0 0-16,0 0-1 15,5-4 1-15,-9 0 1 16,0 1-1-16,0 3 2 16,0 0-2-16,0 0-1 15,-4 0-2-15,0 0 1 16,4 0 1-16,4 3 0 0,-4 1-3 15,0 0 2-15,-4 0 3 16,-4-1 1-16,0-3-1 16,-5 0 1-16,-4 0-4 15,-4 0 0-15,0 0 7 16,1-3 6-16,-6 3-4 16,-3-4 0-16,0 4-4 15,-5 0-3-15,0 0 2 16,-3 0 0-16,-1 0-1 15,0 0 1-15,0 0-2 16,-4 0 2-16,0 0-22 16,0 0-9-16</inkml:trace>
  </inkml:traceGroup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07:06:18.668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83EC641-F39F-449C-9C75-9A83F9F951E6}" emma:medium="tactile" emma:mode="ink">
          <msink:context xmlns:msink="http://schemas.microsoft.com/ink/2010/main" type="inkDrawing" rotatedBoundingBox="3811,15548 5940,17640 5893,17687 3764,15595" semanticType="callout" shapeName="Other">
            <msink:sourceLink direction="with" ref="{ED9DE13B-10C2-43FB-8CA0-8F0D0110CB28}"/>
            <msink:sourceLink direction="with" ref="{B052CC60-129B-4927-AA34-8E63DD8D2833}"/>
            <msink:sourceLink direction="with" ref="{D78387FA-AB65-42C6-A1BA-51CA0AFFFBFC}"/>
          </msink:context>
        </emma:interpretation>
      </emma:emma>
    </inkml:annotationXML>
    <inkml:trace contextRef="#ctx0" brushRef="#br0">-3 1 92 0,'0'7'35'0,"0"-7"-18"0,0 0-2 0,0 0 13 16,0 0 0-16,0 0 1 15,4 0-10-15,1 4-1 16,-1 0-11-16,4 3-2 0,1 4 1 15,-1 1 1-15,5 3 3 0,4 3-1 16,4 5 0 0,4 3-3-16,0 11 1 15,9 1-2-15,4-1 0 16,4 8-1-16,4 7 0 0,5-7 0 16,-1 0 2-16,5 0-1 15,-1 0 0-15,-3 4-3 16,4 3 1-16,-1-3-4 15,-3 10 0-15,-1-2 3 16,1-1 1-16,-1-8-4 16,5 5 1-16,-4-5-2 15,3 5 0-15,1-5 2 16,0 1 2-16,-5-4 1 16,9 11 1-16,-4-4 2 15,-5-3 3-15,1 11-6 16,-9-4-4-16,0-7 0 15,0-8 2-15,0 0 0 0,-4-4-1 16,0 4 1-16,-4-11 1 16,-1 4 1-16,-3-8 3 15,-1 4-3-15,1-4-2 16,-5-3 0-16,0-1-1 16,-4-3 2-16,0 0 1 15,-4-1 1-15,0 1 2 16,-4-8-1-16,-1 0 0 15,-3 1-3-15,-1-5 1 16,1-3-2-16,-1 7-1 16,5-3-2-16,-1 7 1 15,1-12 1-15,-5 9 2 0,5-5-3 16,-5 4 2 0,5-3 4-16,-5-1-4 15,1 1-1-15,-1-1 0 16,1 1 2-16,-5-1-1 15,0-3 2-15,0 0-4 16,0-4-2-16,1 0 2 16,-5 0 2-16,0 0 0 15,0 0-1-15,0 0 1 16,0 0 1-16,0 0-1 16,0-4-1-16,0-4-17 15,0 1-6-15,4-1-33 16,0 1-12-16,0-4-35 15</inkml:trace>
  </inkml:traceGroup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07:06:19.209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96535F6-AE14-4A72-9497-7B7DCDF5F4A6}" emma:medium="tactile" emma:mode="ink">
          <msink:context xmlns:msink="http://schemas.microsoft.com/ink/2010/main" type="writingRegion" rotatedBoundingBox="5479,17790 7242,16479 7999,17497 6237,18808"/>
        </emma:interpretation>
      </emma:emma>
    </inkml:annotationXML>
    <inkml:traceGroup>
      <inkml:annotationXML>
        <emma:emma xmlns:emma="http://www.w3.org/2003/04/emma" version="1.0">
          <emma:interpretation id="{7D3EA802-8213-424C-B876-80AD22A1CAC0}" emma:medium="tactile" emma:mode="ink">
            <msink:context xmlns:msink="http://schemas.microsoft.com/ink/2010/main" type="paragraph" rotatedBoundingBox="5479,17790 7242,16479 7999,17497 6237,1880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D3C0969-D8D0-408C-8CF3-0824D450F6A7}" emma:medium="tactile" emma:mode="ink">
              <msink:context xmlns:msink="http://schemas.microsoft.com/ink/2010/main" type="line" rotatedBoundingBox="5479,17790 7242,16479 7999,17497 6237,18808"/>
            </emma:interpretation>
          </emma:emma>
        </inkml:annotationXML>
        <inkml:traceGroup>
          <inkml:annotationXML>
            <emma:emma xmlns:emma="http://www.w3.org/2003/04/emma" version="1.0">
              <emma:interpretation id="{ED9DE13B-10C2-43FB-8CA0-8F0D0110CB28}" emma:medium="tactile" emma:mode="ink">
                <msink:context xmlns:msink="http://schemas.microsoft.com/ink/2010/main" type="inkWord" rotatedBoundingBox="5479,17790 7242,16479 7999,17497 6237,18808">
                  <msink:destinationLink direction="with" ref="{283EC641-F39F-449C-9C75-9A83F9F951E6}"/>
                </msink:context>
              </emma:interpretation>
              <emma:one-of disjunction-type="recognition" id="oneOf0">
                <emma:interpretation id="interp0" emma:lang="en-IN" emma:confidence="0">
                  <emma:literal>san</emma:literal>
                </emma:interpretation>
                <emma:interpretation id="interp1" emma:lang="en-IN" emma:confidence="0">
                  <emma:literal>tan</emma:literal>
                </emma:interpretation>
                <emma:interpretation id="interp2" emma:lang="en-IN" emma:confidence="0">
                  <emma:literal>sacs</emma:literal>
                </emma:interpretation>
                <emma:interpretation id="interp3" emma:lang="en-IN" emma:confidence="0">
                  <emma:literal>sae</emma:literal>
                </emma:interpretation>
                <emma:interpretation id="interp4" emma:lang="en-IN" emma:confidence="0">
                  <emma:literal>sac"</emma:literal>
                </emma:interpretation>
              </emma:one-of>
            </emma:emma>
          </inkml:annotationXML>
          <inkml:trace contextRef="#ctx0" brushRef="#br0">417 45 96 0,'0'-11'38'0,"0"11"-20"0,0-4 5 0,0 4 18 15,0 0-2-15,-4-11 0 0,4 3-16 16,0 8-6 0,0 0-10-16,0 0-3 0,-4-11 2 15,4 11 1-15,-5 0 3 16,1 8 1-16,4-5 1 0,0 5-4 16,4-1 0-16,1 5-3 15,3 6 2-15,0 12-2 16,5 4 0-16,4 3-1 15,4 8 0-15,4 0-2 16,0-4 1-16,-4-3-2 16,0-5-1-16,-4 1 1 15,-4-12-1-15,-5-3 2 16,1 0 3-16,-5-4-2 16,0-4-2-16,0-3 0 15,-4-5 1-15,0 1-1 16,-4 0 2-16,-8 0-2 15,-5-1-1-15,-9-3 1 0,-3 0 1 16,-9-3-1-16,-8-5 2 16,-5-3 0-16,1 0 1 15,-1 11-2 1,1-4 1-16,-5 4 0 0,9 0 1 16,8-4 0-16,4 4 0 15,9 0 0-15,4 0 2 16,4 4-3-16,5-4 0 15,7 0-1-15,5 4 1 16,5-4-18-16,7-4-6 16,5 0-118-1</inkml:trace>
          <inkml:trace contextRef="#ctx0" brushRef="#br0" timeOffset="1712.2004">1330-41 56 0,'9'-60'22'0,"-5"94"-12"0,13-23 6 0,-13-11 13 16,0-11-4 0,5 0-2-16,3-1-2 15,1-3-1-15,-1-7 0 0,5 0 2 16,4-1-6-16,0-7 1 15,9 4-10-15,-9-4 7 0,0 0 3 16,-4 8 2-16,0 3 1 16,-5 0-11-16,1 8-3 15,-5 4-2-15,1 7 0 16,-5 15-2-16,0 7 1 0,-4 12 0 16,-4 22 3-16,-9 4-1 15,-8 7 2 1,0 12-4-16,-4 10 0 15,-5 9-1-15,-3-5-2 0,-1-7 3 16,0-7 0-16,5-19-1 16,4-8 1-16,4-15 0 15,8-7 3-15,5-11-8 16,3-11-3-16,10-16-19 16,3-11-8-16,5-3-18 15,8-4-9-15,0-4-28 16,4 4-16-1,17-8 50-15</inkml:trace>
          <inkml:trace contextRef="#ctx0" brushRef="#br0" timeOffset="2176.1605">1869 139 232 0,'13'-8'88'0,"-26"8"-48"0,17 0-38 0,-4 0 17 15,-8 4-8-15,-1 0-1 16,-3 11-6-16,-5 3-1 15,-4 5-1-15,-9-1-2 0,-3 8 1 16,-18 0-6-16,5-11 1 16,4-1 2-16,8 1 1 15,9-11 1-15,8-5 0 16,4-3-3-16,9 4 2 16,13-4 1-16,12 4 2 15,4 3 1-15,0 12 1 16,0 0-2-16,1-1 1 0,-1 9 2 15,0-5 2-15,-4 4-1 16,0-7-1-16,0-4-1 16,5-4 0-16,-1-18-29 15,0-5-10-15,5-6-80 16</inkml:trace>
          <inkml:trace contextRef="#ctx0" brushRef="#br0" timeOffset="2672.1631">1713-782 156 0,'-8'12'60'0,"-1"-12"-32"0,-3 7-24 0,3-3 15 15,-3 3-11-15,-1 1-2 0,-8-1-2 16,-4 8 0-16,4 4-2 15,0-8-4-15,0 4 1 0,4-4 3 16,0-3 3-16,0-1 0 16,5-3 2-16,3 0 2 15,5 0 5-15,4-4-6 16,0-8 0-16,4 1-2 16,0 3 1-16,13-11-2 15,0-4 0-15,8 8-3 16,1-8 1-16,-1 0-2 15,0 1 2-15,-4 7 2 16,0-1 2-16,-4 1 3 16,-4 4 4-16,-1 7-6 15,-3 3-2-15,-5-3-1 0,0 0-1 16,0 4 0-16,0 4 2 16,1-5-5-16,-1 5-1 15,-4-4 0 1,0 3 2-16,0-3-1 0,0-4 2 15,4 0 0-15,0 0 1 16,1 4-5-16,-1-1 1 16,0 5 0-16,4 7 0 15,9 7 2-15,4 1 1 16,4-1-1-16,9 1-2 16,8-5-63-16,0-3-30 15</inkml:trace>
        </inkml:traceGroup>
      </inkml:traceGroup>
    </inkml:traceGroup>
  </inkml:traceGroup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07:05:41.530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E9AD6DC-C567-4B2D-B177-800419BF7505}" emma:medium="tactile" emma:mode="ink">
          <msink:context xmlns:msink="http://schemas.microsoft.com/ink/2010/main" type="writingRegion" rotatedBoundingBox="281,12572 4835,10450 6670,14389 2116,16511"/>
        </emma:interpretation>
      </emma:emma>
    </inkml:annotationXML>
    <inkml:traceGroup>
      <inkml:annotationXML>
        <emma:emma xmlns:emma="http://www.w3.org/2003/04/emma" version="1.0">
          <emma:interpretation id="{F5BF6205-45CC-4DD7-93A5-5103A53DAB28}" emma:medium="tactile" emma:mode="ink">
            <msink:context xmlns:msink="http://schemas.microsoft.com/ink/2010/main" type="paragraph" rotatedBoundingBox="1429,11757 5882,12067 5816,13015 1363,1270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58FFE1C-FA7A-4C92-BCAF-85E1EA66BE3B}" emma:medium="tactile" emma:mode="ink">
              <msink:context xmlns:msink="http://schemas.microsoft.com/ink/2010/main" type="line" rotatedBoundingBox="1429,11757 5882,12067 5816,13015 1363,12705">
                <msink:destinationLink direction="with" ref="{26D09A94-9615-4A3E-BD8E-E5F66DA2A9E7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7DDBE49B-8E1E-46DE-8A54-39436EA14CFF}" emma:medium="tactile" emma:mode="ink">
                <msink:context xmlns:msink="http://schemas.microsoft.com/ink/2010/main" type="inkWord" rotatedBoundingBox="1429,11757 5882,12067 5816,13015 1363,12705"/>
              </emma:interpretation>
              <emma:one-of disjunction-type="recognition" id="oneOf0">
                <emma:interpretation id="interp0" emma:lang="en-IN" emma:confidence="0">
                  <emma:literal>"-Pot</emma:literal>
                </emma:interpretation>
                <emma:interpretation id="interp1" emma:lang="en-IN" emma:confidence="0">
                  <emma:literal>r-pot</emma:literal>
                </emma:interpretation>
                <emma:interpretation id="interp2" emma:lang="en-IN" emma:confidence="0">
                  <emma:literal>"-pot</emma:literal>
                </emma:interpretation>
                <emma:interpretation id="interp3" emma:lang="en-IN" emma:confidence="0">
                  <emma:literal>r-Poe</emma:literal>
                </emma:interpretation>
                <emma:interpretation id="interp4" emma:lang="en-IN" emma:confidence="0">
                  <emma:literal>bol</emma:literal>
                </emma:interpretation>
              </emma:one-of>
            </emma:emma>
          </inkml:annotationXML>
          <inkml:trace contextRef="#ctx0" brushRef="#br0">752-3041 216 0,'4'-30'82'0,"0"0"-44"0,30 11-38 16,-21 4 18-16,12 4-3 15,13 4 3-15,8 10-10 16,5 16-4-16,3 0-3 15,1 11-1-15,-4 0 2 0,-9 3-3 16,-13 12 0-16,-12-4 1 16,-13-3 2-16,-16-5-3 0,-18 1 0 15,-16-4-6 1,-5-4-3-16,-3-3-10 16,3-5-2-16,1-6-24 15,12-5-11-15</inkml:trace>
          <inkml:trace contextRef="#ctx0" brushRef="#br0" timeOffset="-241.2219">861-2970 156 0,'-4'-15'57'0,"0"11"-30"0,0-3-5 0,4 7 20 15,0 0-14 1,-4 0-3-16,-1 3-13 0,5 9-3 15,0 14-5-15,-8 7 2 0,4 12 3 16,-5 12-5-16,5 21-2 16,-4 4-1-16,3-3-1 15,-7-12 0-15,3-3 0 16,1-12-3-16,0-11 2 16,-1-11-19-16,5-15-9 15,4-15-62-15,-4-15-40 16,4-15 55-16</inkml:trace>
          <inkml:trace contextRef="#ctx0" brushRef="#br0" timeOffset="327.2556">1606-2731 112 0,'-25'0'44'0,"8"0"-24"0,-12 8-2 0,12-1 20 15,-8 4-1-15,-9 8 2 16,-4 4-8-16,0 7-2 0,-4 14-16 16,0-2-6-16,13-5 0 0,16 4-2 15,5-3 2-15,8-5-4 16,12-7-2-16,9-7 2 16,17-11 2-16,-4-12-2 15,-1-11 0-15,1-15-3 16,-4-11-1-16,-5-8 3 15,-8-3 3-15,-5 3-9 16,-7 4-2-16,-5 12-19 16,0 6-7-16,-5 9-21 15,5 3-8-15,0 7-23 16</inkml:trace>
          <inkml:trace contextRef="#ctx0" brushRef="#br0" timeOffset="687.2183">2015-2405 184 0,'12'-11'68'0,"-12"-4"-36"0,0-27-15 0,0 20 20 16,4-8-8-16,5-11-2 15,3-8 0-15,5-3 0 16,0-12-14-16,4-3-6 0,0-15 0 15,-4 7-4-15,0 11-2 0,-4 12 0 16,-5 11 1-16,-4 11-3 16,-4 15 0-16,-8 22 1 15,-1 23 0-15,-3 11 0 16,-1 23 2-16,-8 11 1 16,13 7 1-16,3 12-5 15,5-5-1-15,5-6 3 16,3-16 3-16,9-15-1 15,12-10-2-15,9-12-7 16,13-12-4-16,8-14-60 16,4-12-29-16,-4-10-13 15</inkml:trace>
          <inkml:trace contextRef="#ctx0" brushRef="#br0" timeOffset="-677.3869">-809-2776 220 0,'-38'0'82'0,"33"0"-44"0,1 0-27 16,4 0 21-16,4 0-6 15,5 0 2-15,20 0-10 16,5 4 0-16,8 0-11 0,4-4-4 0,5 4-2 16,4-4-4-16,4 0 2 15,-1 0 1-15,-3-4 2 16,-4 0-1-16,-9 0 2 15,-4 1-13-15,-13-1-6 16,-8 0-11-16,-5 4-4 16,-3 0-27-16,-9 0-13 15,0 4-22 1</inkml:trace>
          <inkml:trace contextRef="#ctx0" brushRef="#br0" timeOffset="-1081.403">-1979-3052 140 0,'-5'-15'52'0,"1"7"-28"0,8-14-8 0,-4 14 18 0,0 1-5 16,0-8 0-16,5 4-12 15,-1-1-3 1,0 5-8-16,4-1-4 0,1 5 1 15,-1 6-2-15,1 12-1 0,-1 0 3 16,0 8 0-16,-3 7-1 16,3 11-2-16,0 11 1 15,1 4 1-15,4 8-1 16,-1-1 2-16,1 9-2 16,4-5 2-16,-5-11-2 15,1-7 2-15,-1-12 9 16,-3-11 4-16,-1-7 4 15,5-42 6 1,4-14-7-16,4-12-10 16,8-14-6-16,5-16-2 15,4-18 1-15,-5 7-1 16,-3 12-1-16,-1 14-2 16,-8 12 1-16,1 11-1 0,-10 7 0 15,-3 15 0-15,-1 12-2 16,0 7-6-16,1 3-2 15,-5 12-39-15,4 4-17 16,5 7-44 0</inkml:trace>
        </inkml:traceGroup>
      </inkml:traceGroup>
    </inkml:traceGroup>
    <inkml:traceGroup>
      <inkml:annotationXML>
        <emma:emma xmlns:emma="http://www.w3.org/2003/04/emma" version="1.0">
          <emma:interpretation id="{6700429A-818F-4932-8BAD-A4D8C6956850}" emma:medium="tactile" emma:mode="ink">
            <msink:context xmlns:msink="http://schemas.microsoft.com/ink/2010/main" type="paragraph" rotatedBoundingBox="1598,15400 6105,13300 6623,14411 2116,1651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958BDCD-251F-40F9-967C-19B46E17C1C8}" emma:medium="tactile" emma:mode="ink">
              <msink:context xmlns:msink="http://schemas.microsoft.com/ink/2010/main" type="line" rotatedBoundingBox="1598,15400 6105,13300 6623,14411 2116,16511"/>
            </emma:interpretation>
          </emma:emma>
        </inkml:annotationXML>
        <inkml:traceGroup>
          <inkml:annotationXML>
            <emma:emma xmlns:emma="http://www.w3.org/2003/04/emma" version="1.0">
              <emma:interpretation id="{B052CC60-129B-4927-AA34-8E63DD8D2833}" emma:medium="tactile" emma:mode="ink">
                <msink:context xmlns:msink="http://schemas.microsoft.com/ink/2010/main" type="inkWord" rotatedBoundingBox="1637,15483 3438,14644 3883,15597 2081,16437">
                  <msink:destinationLink direction="with" ref="{283EC641-F39F-449C-9C75-9A83F9F951E6}"/>
                </msink:context>
              </emma:interpretation>
              <emma:one-of disjunction-type="recognition" id="oneOf1">
                <emma:interpretation id="interp5" emma:lang="en-IN" emma:confidence="0">
                  <emma:literal>tips do</emma:literal>
                </emma:interpretation>
                <emma:interpretation id="interp6" emma:lang="en-IN" emma:confidence="0">
                  <emma:literal>tips to</emma:literal>
                </emma:interpretation>
                <emma:interpretation id="interp7" emma:lang="en-IN" emma:confidence="0">
                  <emma:literal>Tips do</emma:literal>
                </emma:interpretation>
                <emma:interpretation id="interp8" emma:lang="en-IN" emma:confidence="0">
                  <emma:literal>typo</emma:literal>
                </emma:interpretation>
                <emma:interpretation id="interp9" emma:lang="en-IN" emma:confidence="0">
                  <emma:literal>Typo</emma:literal>
                </emma:interpretation>
              </emma:one-of>
            </emma:emma>
          </inkml:annotationXML>
          <inkml:trace contextRef="#ctx0" brushRef="#br0" timeOffset="57780.7748">-1319 359 339 0,'4'-3'30'0,"-4"3"-8"16,0 0-11-16,0 3-5 15,-4 12-1-15,0 12 1 16,-4 10 1-16,-1 19-1 16,1 8 1-16,-1 3-2 15,-3 8 0-15,3-12-3 16,1-3 1-16,0-7-2 16,3-8-1-16,1-12 3 15,0-7 0-15,0-7-26 16,-1-11-11-16,5-8-71 15,5-27-48 1,3 1 67-16</inkml:trace>
          <inkml:trace contextRef="#ctx0" brushRef="#br0" timeOffset="57572.8061">-1319 374 120 0,'0'-7'46'0,"-4"7"-24"0,8-4-6 0,-4 4 34 16,0 0-12 0</inkml:trace>
          <inkml:trace contextRef="#ctx0" brushRef="#br0" timeOffset="58141.7808">-1340 771 108 0,'4'4'44'0,"1"-12"-24"0,11-14-13 0,-7 22 15 16,4 3-4-16,3-3 1 16,14 4 3-16,3-8 1 15,1 1-12-15,0-5 2 0,4-10 1 16,0 3-1-16,-5-8 2 16,-3-3-4-16,-5-4-1 15,-8 4-4-15,-5 0 1 0,-3-1 7 16,-9 5 3-16,-4 7-2 15,-5 8 1 1,-3 10-9-16,-5 24-2 0,0 10-3 16,0 8-2-16,4 7 1 15,5 19 1-15,0 0-3 16,3 0 0-16,1-7 1 16,4-8 2-16,0-11-12 15,0-8-6-15,0-14-46 16,4-12-20-16,5-18-20 15</inkml:trace>
          <inkml:trace contextRef="#ctx0" brushRef="#br0" timeOffset="58518.8944">-1327 124 124 0,'-13'0'49'0,"9"0"-26"0,4-11-3 0,0 11 21 15,0 11-9-15,0-15-1 16,8 0-5-16,9 4-1 15,13-3-14-15,12-1 2 0,4-4 1 0,5 8-5 16,3 4-1-16,1-4-4 16,-9 4-3-16,1-4 0 15,-5-4-1-15,-13 8-3 16,-8-4 2-16,-4-4-1 16,-17-3-28-1,-8 3-8-15,-1-15-25 16,-3-7-8-16,-1 0-8 15</inkml:trace>
          <inkml:trace contextRef="#ctx0" brushRef="#br0" timeOffset="65166.8142">-1028-45 96 0,'0'4'35'0,"0"-8"-18"0,-5 1-9 16,5 3 11-16,0 0 0 15,0 0 3-15,0 0 3 16,0 0 2-16,-4 0-1 16,4 0 1-16,0 0-15 15,0 0 0-15,0 0-1 0,0 0-4 16,0 0-2-16,-4 0 4 15,0 0 13 1,0 0-4-16,-1 3-6 16,1 1-3-16,4 4-3 15,4-8-4 1,1 18 2-16,-1-14 1 16,0-8 2-16,0 4 1 0,5 12 2 15,-1-5-3-15,1 4-2 16,3 4-2-16,5 8-3 15,4-8 1 1,0-4-1-16,4 0 0 0,-4 4 0 16,5 0 0-16,3-4 0 15,1 8 0-15,-9 3 0 16,-5-10 2-16,-3-1 3 16,0 0-4-16,-1 0-3 15,-3-7 1-15,-1-4 0 16,-4 7 3-16,1 8 1 15,-1-15 1-15,0 0 0 0,0 0 0 16,-4 4 0-16,0-4-2 16,0-11 1-16,0 11-2 15,0 0-1 1,0 0-2-16,0 0 1 0,0 0 3 16,-4 11 1-16,4-11-1 15,-17-7-2-15,-4 7-2 16,0 11 1-16,-4-4 1 15,-5 8 2-15,-3 0-3 16,-1 0-2-16,5-3 4 16,-1-1 1-16,9-4-3 15,4 1 1-15,0-1 0 16,5-3 0-16,3 0-3 0,1-1 2 16,4 1 1-16,-1 0 2 15,5-4-1 1,0 4 2-16,0-4-4 15,0 0 0-15,5 0-30 0,-1 0-14 16,9-12-92 0</inkml:trace>
          <inkml:trace contextRef="#ctx0" brushRef="#br0" timeOffset="55636.5792">-1 83 44 0,'4'-15'19'0,"-4"18"-10"0,0 1 5 0,0-4 25 15,0 0-6-15,-4 8-5 16,4-8-5-16,0 7-7 16,0-3-4-1,4 0-8 1,0-4-2-16,0 3 3 0,5 1 1 0,-1-4 2 15,0-4 2-15,5-3-1 16,-4-1 2-16,-5-18 5 16,-4 7-7-1,0 1 0-15,0 3-7 16,-4 7-2-16,-5 8 0 16,1 15 0-16,-1-7 2 15,1-1 1-15,4 12-4 16,-1 0-1-16,5-4 3 0,0-4 1 15,5-4 4-15,-1 5 1 16,0-12 1 0,4-4 0-16,1 0-4 15,-1-3-3-15,-3 3 0 0,-1-4-1 16,-4 8 0-16,-4 4 2 16,-1-8-3-16,5 4 0 15,-8 0-39-15,8 0-18 16,-4 4-32-1</inkml:trace>
          <inkml:trace contextRef="#ctx0" brushRef="#br0" timeOffset="56432.6019">272 0 56 0,'-4'19'24'0,"0"-23"-12"0,0-22 1 0,-1 19 31 16,5-1-6-1,-4-3-8-15,4 0-4 16,-4-1-4-16,0 1 1 16,0-4-13-16,-1 0-1 0,-3 0 1 15,-1-3 3-15,1-1 4 16,-13 0-5-16,4 0-2 0,-4 5-1 16,-4-1-1-16,0 0 0 15,-5 3 2-15,1 1-5 16,-13 7-1-16,4 4-2 15,0 0-2-15,0 4 1 16,-4 4-1-16,0 7 0 16,0 7 2-16,4 4-1 15,4 15-1-15,5 8 1 16,8 3-1-16,4 1 0 16,4-12 0-16,17 26-3 15,13-7 2 1,8-4 1-16,9-3 0 15,12-5 2-15,9-10-1 0,0-8 2 16,-5-12-2-16,5-10 2 16,0-16 4-1,4-3 4-15,-5-15-4 0,-3-4 1 16,-1-11-3-16,-12-12 0 16,-8-14-3-16,-13 0-2 15,-13-1 3-15,-13 9 0 16,-7 6-6-16,-5 12-2 15,-13 11-5-15,-12 8 1 16,3 7-37-16,1 7-17 16,-8 8-47-1</inkml:trace>
        </inkml:traceGroup>
        <inkml:traceGroup>
          <inkml:annotationXML>
            <emma:emma xmlns:emma="http://www.w3.org/2003/04/emma" version="1.0">
              <emma:interpretation id="{D78387FA-AB65-42C6-A1BA-51CA0AFFFBFC}" emma:medium="tactile" emma:mode="ink">
                <msink:context xmlns:msink="http://schemas.microsoft.com/ink/2010/main" type="inkWord" rotatedBoundingBox="3420,14551 6105,13300 6623,14411 3938,15662">
                  <msink:destinationLink direction="with" ref="{283EC641-F39F-449C-9C75-9A83F9F951E6}"/>
                </msink:context>
              </emma:interpretation>
              <emma:one-of disjunction-type="recognition" id="oneOf2">
                <emma:interpretation id="interp10" emma:lang="en-IN" emma:confidence="0">
                  <emma:literal>his</emma:literal>
                </emma:interpretation>
                <emma:interpretation id="interp11" emma:lang="en-IN" emma:confidence="0">
                  <emma:literal>She's</emma:literal>
                </emma:interpretation>
                <emma:interpretation id="interp12" emma:lang="en-IN" emma:confidence="0">
                  <emma:literal>See's</emma:literal>
                </emma:interpretation>
                <emma:interpretation id="interp13" emma:lang="en-IN" emma:confidence="0">
                  <emma:literal>hey</emma:literal>
                </emma:interpretation>
                <emma:interpretation id="interp14" emma:lang="en-IN" emma:confidence="0">
                  <emma:literal>Shot's</emma:literal>
                </emma:interpretation>
              </emma:one-of>
            </emma:emma>
          </inkml:annotationXML>
          <inkml:trace contextRef="#ctx0" brushRef="#br0" timeOffset="68304.9257">373-93 56 0,'-4'7'24'0,"0"-3"-12"0,0 7-3 16,-1-7 11-16,1 0 4 16,0-1 5-16,-4 1-2 15,3 0 1-15,1 0-3 16,0-1 2-16,0 1-15 16,-1 0-7-16,5 0-3 15,0-1 0-15,0-3 1 0,5-3 7 16,-1-1 4-16,4-4-3 15,5-3 1-15,8-8-3 16,4-7 0-16,13-4-3 16,4 0 1-16,4 0-2 0,5-11 2 15,4-11 0-15,-5 0 3 16,5-8-3-16,4 0 1 16,4-4-3-16,4 1 2 15,9-1-2-15,-4 4 0 16,-9 12-1-16,-4 6 2 15,-9-2-1-15,-8 2 0 16,0 9-1-16,-12 7 0 16,-5 3-2-16,-8 4-2 15,0 4 1-15,-5 8 1 16,-3-4 1-16,-1 3 3 16,-4 4-3-16,1 1-2 0,-1-1 0 15,-4 0-1-15,0 4-3 16,4-3 0-16,-4-5 2 15,0 4 2-15,4 1 2 16,-4-1 1-16,0 0-5 16,0-3 1-16,0 3 0 15,0 0 0-15,0 0 0 16,0 1 0-16,4-1 2 16,-4 4 1-16,0-4-6 15,5-3 0-15,-5 3 1 16,0-4 3-16,0 5 2 15,0-5 1-15,0 4-7 16,0 1 0-16,0-1 1 16,0 4 3-16,4-4 0 0,-4 4-1 15,0-3-4-15,0-1-2 16,0 0-2-16,0 4 0 16,0-7 2-16,0 7 2 15,0-8-3-15,0 1 2 16,-4-8 5-16,-5 3 2 15,-3 1 0-15,-1 4-2 16,-4-1-2-16,-4 12 1 16,0-8-1-16,-4 4 0 15,4 0 2-15,-4 4 2 16,-1 0-1-16,1-1-3 16,0 5-1-16,8-4-1 15,4 3 0-15,18 1 0 16,-1 3 0-16,8 0 5 15,9-7 1-15,5 0 0 16,12-1-2-16,-9-3 1 16,0-3-1-16,5-1 0 15,0 4 0-15,4-15 0 16,0-4 2-16,-1 4-3 16,1 0 0-16,-4 4 1 15,-5 0 2-15,-3 3-1 16,-9 1 2-16,-1-1-2 15,-3 5 2-15,-5-1 0 16,-3 0 1-16,-5 4 0 0,0 0 2 16,-5 4-5-16,-3 15-3 15,-5-1 1 1,-3 5 0-16,-1 7 1 16,-4 7 0-16,0 8 0 0,0-4 2 15,4 4-3-15,0-4-2 16,4-3 2-16,1-5 0 15,3-7-4-15,5-3-1 16,4-12-63-16,8-7-29 16</inkml:trace>
          <inkml:trace contextRef="#ctx0" brushRef="#br0" timeOffset="70692.0598">1922-366 196 0,'13'-4'74'0,"8"0"-40"0,8 4-22 0,-16-4 19 15,12-3-10-15,4 3-1 16,9 0-6-16,4 1-1 15,1 3-7-15,-1 0-6 0,-5 0-1 0,14 0-21 16,-13 0-10-16,-4-4-64 16,-5-3-40-1,-8-5 57-15</inkml:trace>
          <inkml:trace contextRef="#ctx0" brushRef="#br0" timeOffset="70256.063">2179-965 160 0,'-13'-4'60'0,"9"-18"-32"0,0 11-33 16,4 11 65-16,0 0-20 15,-5 7-9-15,1 1-7 31,-4 10-9-31,-1 5-1 0,1 7-4 0,0 7-1 16,-5 8-3-16,0 15 1 16,1 0-4-16,-1-4 0 15,5 0-1-15,-5-7 1 16,5-5-2-16,-1-6-1 16,5-8-4-16,0-15-2 15,4-8-30-15,4-7-14 16,0-11-67-16</inkml:trace>
          <inkml:trace contextRef="#ctx0" brushRef="#br0" timeOffset="70468.0221">2061-613 176 0,'-4'0'68'0,"16"-4"-36"0,1-18-13 16,-5 14 23-16,5-3-8 15,8 3-2-15,8 5-14 16,14-5-4-16,-1 4-8 16,4 4-6-16,0 0-1 0,1 0-6 15,-1 4 0-15,-13-4-48 16,-7 0-20-16</inkml:trace>
          <inkml:trace contextRef="#ctx0" brushRef="#br0" timeOffset="69974.1276">2158-965 124 0,'-9'4'46'0,"5"-4"-24"0,-4-26-2 0,3 29 19 15,1 1-8-15,0 0-3 16,0-4-12-16,0 0-3 16,4 11-7-16,0-11 3 0,0 0 3 15,4 0 0-15,4 0 1 16,9 0 4-16,13-4 3 16,7 1-8-16,10 3-2 15,7 0-6-15,1-8-3 16,0 1 2-16,-9 3 2 15,-8 0-4-15,-4 0-3 0,-13 4 1 16,-4 0 0 0,-1 0 1-16,-7 0-14 15,-1 0-3-15,-8-3-35 16,0 3-16-16,-8-4-36 16</inkml:trace>
          <inkml:trace contextRef="#ctx0" brushRef="#br0" timeOffset="71232.1894">2225-1391 64 0,'-13'3'27'0,"9"-3"-14"0,-4 0 4 16,8 0 16-16,0 0 3 16,-4 0 2-1,-1 4-3-15,5 0-1 16,5 0-2-16,7-1 2 0,9 1-18 16,13 0 2-16,16 0 2 0,1-1-7 15,8-3 0-15,-9 0-9 16,5 0-3-16,-9 0-3 15,-8 0 0-15,-8 0 2 16,-5 0 0-16,-12 4 0 16,-1 0 0-16,-8-1 0 15,1-3 0-15,-1 0-11 16,0 0-5-16,0-3-25 0,-4-1-9 16,0-3-53-1</inkml:trace>
          <inkml:trace contextRef="#ctx0" brushRef="#br0" timeOffset="71652.2197">2675-1470 140 0,'-8'-7'52'0,"4"3"-28"0,0 0-2 0,4 4 20 16,0 0-3-16,-5-4 0 15,1 1-16-15,0 3-6 16,4 0-10-16,-4 0-5 0,4 3 1 15,4 1-2-15,4 0-1 16,5 3 1-16,4 1-1 16,4-1 0-16,0 1 0 15,8-1 0-15,1 4 0 0,3 1 0 16,-3-1 2-16,-1 0-1 16,-3 0-1-16,-5-3 1 15,-4-1 1-15,-5 1 1 16,1-1 3-16,-9 1 10 15,0-1 7-15,-8 1-1 16,-4-1 1-16,-5 1-3 16,0-1-3-16,1 12-1 15,-5 3 0-15,0-3-6 16,0 0-4-16,0-1-3 16,0 1-3-16,1 0 1 15,3-4-1-15,-4 0 0 16,9 0 0-16,4-8-33 0,4 1-13 15,8-12-109 1</inkml:trace>
        </inkml:traceGroup>
      </inkml:traceGroup>
    </inkml:traceGroup>
  </inkml:traceGroup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07:06:02.349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1BC029B-055D-4484-BDF7-723F5913568D}" emma:medium="tactile" emma:mode="ink">
          <msink:context xmlns:msink="http://schemas.microsoft.com/ink/2010/main" type="writingRegion" rotatedBoundingBox="469,5139 5498,2960 7154,6782 2125,8961"/>
        </emma:interpretation>
      </emma:emma>
    </inkml:annotationXML>
    <inkml:traceGroup>
      <inkml:annotationXML>
        <emma:emma xmlns:emma="http://www.w3.org/2003/04/emma" version="1.0">
          <emma:interpretation id="{7F11ECAE-965E-4CA0-A220-C23F99112802}" emma:medium="tactile" emma:mode="ink">
            <msink:context xmlns:msink="http://schemas.microsoft.com/ink/2010/main" type="paragraph" rotatedBoundingBox="793,4747 4241,5002 4149,6247 701,599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3D24E84-F92D-4E9E-8755-F8167999044F}" emma:medium="tactile" emma:mode="ink">
              <msink:context xmlns:msink="http://schemas.microsoft.com/ink/2010/main" type="line" rotatedBoundingBox="793,4747 4241,5002 4149,6247 701,5992">
                <msink:destinationLink direction="with" ref="{83FB7420-F114-4F5D-B016-123E1F203562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128CFD97-5A5F-4172-9CF0-B377A8CAE0B4}" emma:medium="tactile" emma:mode="ink">
                <msink:context xmlns:msink="http://schemas.microsoft.com/ink/2010/main" type="inkWord" rotatedBoundingBox="793,4747 4241,5002 4149,6247 701,5992"/>
              </emma:interpretation>
              <emma:one-of disjunction-type="recognition" id="oneOf0">
                <emma:interpretation id="interp0" emma:lang="en-IN" emma:confidence="0">
                  <emma:literal>If-pole</emma:literal>
                </emma:interpretation>
                <emma:interpretation id="interp1" emma:lang="en-IN" emma:confidence="0">
                  <emma:literal>he-pot</emma:literal>
                </emma:interpretation>
                <emma:interpretation id="interp2" emma:lang="en-IN" emma:confidence="0">
                  <emma:literal>HI-pole</emma:literal>
                </emma:interpretation>
                <emma:interpretation id="interp3" emma:lang="en-IN" emma:confidence="0">
                  <emma:literal>HI-pool</emma:literal>
                </emma:interpretation>
                <emma:interpretation id="interp4" emma:lang="en-IN" emma:confidence="0">
                  <emma:literal>HI-pot</emma:literal>
                </emma:interpretation>
              </emma:one-of>
            </emma:emma>
          </inkml:annotationXML>
          <inkml:trace contextRef="#ctx0" brushRef="#br0">-491 162 96 0,'0'-11'35'0,"0"7"-18"0,0-3-11 16,0-1 11-16,4 1 0 16,0-1-1-16,0 1 5 15,5-1 1-15,-1 5-3 16,-4-1 1-16,5 0-11 15,-5 4-1-15,0 0-1 0,0 4-6 16,1 0 0-16,-5 7 1 0,0 4 3 16,0 18 0-16,0 12 0 15,-5 8-1-15,1 7 0 16,-4-1-5-16,-1 5 1 16,1 0 0-16,0-5 2 15,-1 1 1-15,-8-7 3 16,5-12-1-16,-1 0 2 15,5-7-6-15,3-16-1 16,1-3 0-16,13-18-42 16,-1-9-19-1,1-3-27 1</inkml:trace>
          <inkml:trace contextRef="#ctx0" brushRef="#br0" timeOffset="511.9981">-415 574 80 0,'0'15'30'0,"0"-15"-16"0,0 3-19 16,0-3 6-16,0 0 5 15,4-3 4-15,0-1 14 16,4-4 8-16,1 1-13 15,8-4-5-15,8 3-9 16,0 1-2-16,5-4-1 0,7-1 5 0,6-3 3 16,3 0 1-16,4 0 3 15,5-3-5-15,-4-1-1 16,-5 4-6 0,-4-7-2-16,-4-1 0 0,-13-7 2 15,-8-3 5-15,-9-1 6 16,-3 4-1-16,-5 4 3 15,-5 3-6-15,-3 5-3 16,4 3-1-16,-5 7-1 16,-3 8-7-16,-9 8 0 15,0 22 1-15,4 7 3 0,4 4 0 16,0 12-1-16,1 3 1 16,3 0 1-16,1 4-1 15,4-1-1 1,0 1 1-16,4-4 1 15,0-3-1-15,0-8 2 0,0-12-2 16,0-3 2-16,0-7-11 16,0-8-4-16,0-4-34 15,0-4-15-15</inkml:trace>
          <inkml:trace contextRef="#ctx0" brushRef="#br0" timeOffset="844.0006">435 652 100 0,'0'0'38'0,"0"-3"-20"0,0-1-1 0,0 4 16 15,4-4-2-15,0 0 2 16,9 1-10-16,4-5-4 16,4 4-11-16,4 1-3 0,4-1-1 15,1 4-5-15,3-4 1 0,1 4 0 16,-9 0 2 0,-4 0-1-16,0 0 2 15,-4 0-2-15,-4 0-1 16,-5 0 1-16,-3 0 1 0,-1 0-28 15,0 0-9-15,0 0-51 16</inkml:trace>
          <inkml:trace contextRef="#ctx0" brushRef="#br0" timeOffset="1216.0072">1251 454 188 0,'9'-7'71'0,"-9"3"-38"0,4 0-39 16,-4 4 12-16,0 0-6 15,0 4 2-15,0 0 8 0,-4 14 5 16,-5 8-7-16,-3 8 4 0,-5 15 4 16,-9 7-6-16,1 19-3 15,0 3-4-15,0-7-3 16,4 8 1-16,4-16-1 15,-4-10 0-15,4-8 2 16,4-8-1-16,5-7 2 16,0-7-15-16,-1-9-5 15,13-6-29-15,1-4-10 16,-1-16-28 0</inkml:trace>
          <inkml:trace contextRef="#ctx0" brushRef="#br0" timeOffset="1488.2068">1146 619 132 0,'0'-12'49'0,"4"9"-26"0,9-5-27 0,-9 1 10 0,4-5 1 15,9-10 6-15,9 3 8 16,11 4 5-16,1 0-14 15,13 0-2-15,-5 4-3 0,0 4-3 16,5 3-3-16,-5 8-3 16,-4 7 1-16,-8 8 1 15,-9 3 0-15,-8 4 2 0,-9 4 1 16,-3 0-1-16,-14 4 1 16,-3-4 2-16,-9 0 4 15,-9-4-2 1,1-4 1-16,-5-3-7 0,-4-8-3 15,9-3-2-15,-1-5 0 16,5-3-35-16,4 0-16 16,17-3-25-1</inkml:trace>
          <inkml:trace contextRef="#ctx0" brushRef="#br0" timeOffset="1982.8677">2114 708 108 0,'4'-3'41'0,"-4"-1"-22"0,0 0-27 16,0 4 7-16,-4-7-1 16,0-1 3-16,-5 1 26 15,1-1 12-15,0-3-8 16,-1 4-6-16,-4-1-14 15,-3 1-5-15,-1 3-4 16,0 0-2-16,0 4 1 0,-4 0-1 16,0 0 0-16,0 4 2 0,0 3 3 15,0 1-2 1,0 3 0-16,4 4 1 0,0 4 2 16,0 3-1-16,5 4 2 15,3 12-6-15,9-1-1 16,9-3 2-16,8-1 1 15,4-6 3-15,0-9 3 16,12-10 0-16,5-8 2 16,4-15-4-16,0-8-2 15,-4-6-2-15,0-9-3 16,-8-3 1-16,-9 0 1 16,-9 0 5-16,-8 7 4 15,-8 4-6-15,-8 0-1 0,-9 15-4 16,-5 0-1-16,-3 4-1 15,-1 0 0-15,5 14-36 16,4 5-16 0,9-1-50-16</inkml:trace>
          <inkml:trace contextRef="#ctx0" brushRef="#br0" timeOffset="2430.9067">2547 791 68 0,'-21'7'27'0,"9"-7"-14"0,-5 4 0 16,9-4 14-16,-1-4 13 15,1-3 8-15,-1-5-1 16,5-2 1-16,4-5-21 0,4-7-8 15,9-1-11-15,4-6-6 0,4-16-1 16,4-7 5-16,5-11 6 16,3-12-6-16,-3 1-1 15,-5 6-1-15,-4 16 0 16,-4 11-5-16,-5 8 1 16,-3 11-2-16,-9 15-2 15,-9 14 0-15,-12 16 3 0,-4 30-2 16,-4 11 1-1,-5 18 4-15,5-3 3 16,7 7 2-16,10-3 1 0,8 11-2 16,12-12-1-16,5-10-6 15,16-12 1-15,9-15 2 16,8-8 1-16,9-14-17 16,0-11-7-16,-1-20-74 15,-3-10-54 1,-9-8 52-16</inkml:trace>
        </inkml:traceGroup>
      </inkml:traceGroup>
    </inkml:traceGroup>
    <inkml:traceGroup>
      <inkml:annotationXML>
        <emma:emma xmlns:emma="http://www.w3.org/2003/04/emma" version="1.0">
          <emma:interpretation id="{3C9C0C6E-2657-459A-8B32-E128C11E8CC7}" emma:medium="tactile" emma:mode="ink">
            <msink:context xmlns:msink="http://schemas.microsoft.com/ink/2010/main" type="paragraph" rotatedBoundingBox="1856,7434 6555,5399 7154,6782 2456,881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882C6B7-582B-49DA-BE3E-45F3CECCF8CC}" emma:medium="tactile" emma:mode="ink">
              <msink:context xmlns:msink="http://schemas.microsoft.com/ink/2010/main" type="line" rotatedBoundingBox="1856,7434 6555,5399 7154,6782 2456,8817"/>
            </emma:interpretation>
          </emma:emma>
        </inkml:annotationXML>
        <inkml:traceGroup>
          <inkml:annotationXML>
            <emma:emma xmlns:emma="http://www.w3.org/2003/04/emma" version="1.0">
              <emma:interpretation id="{2EF50071-A6EA-4E1F-86D2-D93783A3BFF2}" emma:medium="tactile" emma:mode="ink">
                <msink:context xmlns:msink="http://schemas.microsoft.com/ink/2010/main" type="inkWord" rotatedBoundingBox="1856,7434 6555,5399 7154,6782 2456,8817">
                  <msink:destinationLink direction="from" ref="{4E5E9A92-FCD6-4FE6-9AE4-2AFD8DC667DD}"/>
                </msink:context>
              </emma:interpretation>
              <emma:one-of disjunction-type="recognition" id="oneOf1">
                <emma:interpretation id="interp5" emma:lang="en-IN" emma:confidence="0">
                  <emma:literal>*sorts</emma:literal>
                </emma:interpretation>
                <emma:interpretation id="interp6" emma:lang="en-IN" emma:confidence="0">
                  <emma:literal>*sorters</emma:literal>
                </emma:interpretation>
                <emma:interpretation id="interp7" emma:lang="en-IN" emma:confidence="0">
                  <emma:literal>*sorties</emma:literal>
                </emma:interpretation>
                <emma:interpretation id="interp8" emma:lang="en-IN" emma:confidence="0">
                  <emma:literal>*'sorters</emma:literal>
                </emma:interpretation>
                <emma:interpretation id="interp9" emma:lang="en-IN" emma:confidence="0">
                  <emma:literal>*sort's</emma:literal>
                </emma:interpretation>
              </emma:one-of>
            </emma:emma>
          </inkml:annotationXML>
          <inkml:trace contextRef="#ctx0" brushRef="#br0" timeOffset="-36988.7295">914 2590 96 0,'0'4'38'0,"-4"-4"-20"0,-4 0-10 0,8 0 13 16,0 0-3-16,0 0 1 15,-4 4 1-15,4-1 0 16,0 1 0-16,0 0 0 15,8 0-11-15,9-4 6 0,4 3 4 16,8-3-4-16,5 0 0 16,8 4-3-16,4 0 0 0,9 0-4 15,0-1 0-15,4 1-5 16,-13 0-2-16,0 0 0 16,-8-1 1-16,-4-3-3 15,-5 0 0-15,-3 0 1 16,-9 4 2-16,-1-4 1 15,-7 0 1-15,-1 0-7 16,-4 0 0-16,-4 0-28 16,0 0-11-16,-4 0-111 31,-13 0 45-31</inkml:trace>
          <inkml:trace contextRef="#ctx0" brushRef="#br0" timeOffset="-36556.6945">927 2654 116 0,'-4'0'46'0,"0"0"-24"0,4 0-24 0,0 0 11 16,0 0 5-16,4 0 3 15,0 0-6-15,0 0-4 16,1 0 4-16,-5 4 3 15,0-1-3 1,8 1-6-16,0 0 8 0,-3-1-3 16,-1 1 2-16,0 0-7 15,0 0-3-15,0 11 1 16,-4-4 0 0,5 8 3-16,-5-1 1 15,0 5 3-15,0 3 1 16,-9 8 1-16,1 3-6 15,-1 12-2-15,1-1 0 16,4 1 2-16,0 0-3 16,-1-8-2-16,5-4 0 15,0 1 1-15,0-12-1 16,0-8-1-16,0-3-2 16,-4-7 1-16,4-8-32 15,-4-4-13-15,4-3-26 16,0-5-38-16,0 1 30 15</inkml:trace>
          <inkml:trace contextRef="#ctx0" brushRef="#br0" timeOffset="-36268.7309">940 3013 116 0,'0'0'46'0,"4"0"-24"0,0 0-26 16,9-8 69-16,4 1-13 0,-1 3-8 16,10 0-10-16,3 1-20 15,5-1-2-15,0 4-1 16,-1 0-6-16,1 0-1 16,4 0-2-16,0 4 1 0,-5-4-2 15,-7 0 2-15,-5 0-9 16,-9 0-1-16,1 0-14 15,-5 0-4-15,1 3-27 16,-5 1-11-16,4 0-25 16</inkml:trace>
          <inkml:trace contextRef="#ctx0" brushRef="#br0" timeOffset="-35952.4916">906 3245 92 0,'-4'4'35'0,"4"-4"-18"0,8 0 0 0,-4-4 16 16,9 4-2-16,8-4 2 15,4 0-10-15,5 1-4 16,8-1-11-16,8 0 6 0,0 4 5 15,13 0-8-15,-4 0-3 16,-9 4-5-16,-4 0 0 16,-8-1-2-16,-5 1-1 15,-3 0-4-15,-14 0-2 16,1-1-15-16,-5-3-4 0,1 0-18 16,-5-3-56-1</inkml:trace>
          <inkml:trace contextRef="#ctx0" brushRef="#br0" timeOffset="-35307.5355">1037 2347 116 0,'4'0'46'0,"-4"-4"-24"0,0 4-10 0,0 0 16 0,0 0-7 15,0 0 0-15,0 0 1 16,4-3 1-16,4 3-12 16,9 0 0-16,8 0 0 15,9 0 2-15,4 0 5 0,21 7-10 16,-9-3-2-16,1 3-4 15,-5-3 1-15,1 0-2 16,-10-1 2-16,-3 1-4 16,-4-4-2-16,-5 0 4 15,-8 0 3 1,-9 0 3-16,0 0-3 16,-8-7-1-1,0 7-1-15,-8-4-6 0,0-4-2 16,-1 1-8-16,1 0-2 15,4-1-11 1,-5 4-5-16,1 1-3 16,-1-5 1-16,5 4-3 15,0 1-28-15,0-5 9 16,0 1 15-16,-1-1 13 16,5-3 21-16,0 0 12 15,-4-1 18-15,4 1 10 16,-4 0-11-16,4 4-2 15,-4-1 1-15,-5 4 1 16</inkml:trace>
          <inkml:trace contextRef="#ctx0" brushRef="#br0" timeOffset="-35007.5364">1462 2197 205 0,'0'-11'32'15,"0"4"-8"-15,0-1-3 16,-5 12-12-16,5 0-8 0,5 3-1 16,3 1 2-16,0-1 1 15,5 1-1-15,0 7-2 0,8 0 1 16,-4 3 1-16,8-3-1 15,0 4-1-15,-4-4 1 16,0 0-1-16,-4 7 4 16,-4-3 5-16,-5 3 1 15,-4-3 4-15,-4-4 2 16,-8 0 2-16,-9 0-6 16,-4 0 1-16,0 0-8 15,0 0-1-15,0 0 0 16,0 0 2-16,4-4-5 15,-4 0-1-15,8 0-9 16,1-3-2-16,3-1-27 16,5-3-11-16</inkml:trace>
          <inkml:trace contextRef="#ctx0" brushRef="#br0" timeOffset="-38385.0245">2707 2830 96 0,'0'-8'38'0,"0"4"-20"0,0 1-21 15,0-9 45 1,0-3-13-16,-4 0-6 15,0 1-7-15,-9-1-10 16,1 0 0-16,-1 0 4 0,0 0-2 16,1 0 1-16,-1 0-3 0,-4 0-1 15,1 0-3 1,-1 4-2-16,0-1 5 16,-4-3 1-16,0 4 0 15,0 0-1-15,-4 3-3 0,-1 1 1 16,5-1-2-16,0 5 2 15,-4 3-2-15,-5 0 2 16,-3 3-2-16,8 5 2 16,-1 3 0-16,1 8 1 15,0 3 0-15,0 16 0 16,-1-1 0-16,5 4 0 16,4 4-2-16,5 0-2 15,-1 4 1-15,5-1-1 16,4 1 2-16,-1-4 3 15,5 0 0-15,5 0 0 16,3-4-3-16,0 0 1 0,5-7 2 16,8 3 2-16,0-7-3 15,4 4-3-15,5-8 2 16,-1 0 0-16,1-7-4 16,3-16 1-16,5 1 0 15,0-4 2-15,0-11-1 16,-4-4 2-16,4 0 0 15,4-4 1-15,-4-7-5 16,-1-4 1-16,-3-3 0 16,-4 3 0-16,-5-15 0 15,-4 7 0-15,-4 5 4 16,-5-1 5-16,-3 4-7 16,-5 0-1-16,-4 0-1 15,-4 4 0-15,-5 0-3 0,-3 3 0 16,-14-7 2-16,1 8 2 15,-4-8-20-15,-5 4-9 16,-4 0-63 0,0 3-53-16,-8 1 51 15</inkml:trace>
          <inkml:trace contextRef="#ctx0" brushRef="#br0" timeOffset="-39240.7563">2493 2822 108 0,'0'0'44'0,"0"-22"-24"0,0 10-24 16,0 9 38-16,0-1-9 15,4 0 0-15,0 0-3 16,0 1-13-16,1 3 1 0,-5 0 1 16,0 0 0-16,0 0 3 15,0 0-3-15,0 0 1 16,0 0-5-16,-5 11-2 0,-3 4 0 15,0 0 1-15,-5 4-3 16,-4 7-2-16,0 0 4 16,0 8 1-16,1 7 2 15,-1-4 0-15,0-3-2 16,0-4-1-16,0-4-1 16,5-4 2-16,-9-3-3 15,12-4-2-15,5-4 0 16,0-3-1-16,4-1 0 15,4-7 0-15,-4 0-3 16,4-7 0-16,0 3-25 16,-4 0-11-16,0 4-33 15,5-3-52-15,-1 3 31 16</inkml:trace>
          <inkml:trace contextRef="#ctx0" brushRef="#br0" timeOffset="-39829.712">2181 2755 104 0,'0'0'41'0,"0"0"-22"0,0 4-14 16,0-4 11-16,0 0 4 16,0 0 2-16,0 0 0 15,0 0-2-15,5 0-4 16,-5 7-2-16,4-7-8 15,0 7 0-15,0 1 1 0,0-4-1 16,1 3 1-16,3 1 0 16,5-1 3-16,-1 4-3 0,5 4-2 15,4 0-2 1,0 4 0-16,9 3-2 16,-5 1 2-16,0 3-2 15,5 4 2-15,-5-4-2 0,0-3 2 16,0-1 0-16,-4-3 1 15,-4-4 0-15,-4-4 0 16,-1 0 0-16,-3-3 0 16,-5-5 0-16,0 1 0 15,1 0-7-15,-5-4-2 16,0 0-12-16,0 0-1 0,0 0-31 16,0 0-13-16</inkml:trace>
          <inkml:trace contextRef="#ctx0" brushRef="#br0" timeOffset="-30100.6235">2842 2710 72 0,'-8'4'30'16,"8"-4"-16"-16,-5 0-1 0,5 0 11 0,0 0-10 16,0 0-3-16,0 0-1 15,0 0 4-15,0 0 1 16,0-8 0-16,0 1-1 15,5-1 1-15,-1 1-8 16,4-5 0-16,9-2 0 0,4-5-1 16,0-4 1-16,4-3-2 15,9-8 2-15,4-14 0 16,4 3 1-16,9 0-2 16,8-4 1-16,-1-7-2 15,1 0 0-15,-4 4 1 16,-4-1 1-16,-5 5-3 0,0 3-1 15,-4 4 1-15,-4 3 2 16,-4 1 1-16,-5 3 3 16,1 1-1-16,-5-1 2 15,-4 11-2-15,-4 5 0 16,0 3-3-16,-5 0-1 16,-3 4-3-16,-1 3 1 15,1 1-2-15,-5-1 2 16,0 1-2-16,0 3 2 15,0-4-4-15,1 5 0 16,-5-1 1-16,0 4 0 16,0-4 0-16,0 4 0 15,0 0 0-15,0 0 0 16,0 0-3-16,0 0 2 0,0 0 1 16,0 0 2-16,0 0-1 15,0 0 2-15,0 0-4 16,0 0-2-16,0 4 2 15,0 0 2-15,0-1 0 16,0-3 2-16,0 0-9 16,-5 4-1-16,1 0-20 15,0 0-10-15,4-4-36 16,0 0-56 0,-4-8 29-16</inkml:trace>
          <inkml:trace contextRef="#ctx0" brushRef="#br0" timeOffset="-28886.3012">3781 1588 40 0,'-9'0'16'0,"1"-4"-8"0,4 4 1 15,4 0 11-15,-9 0-5 16,1 0 2-16,-1 0-1 16,5 0-1-16,-4 0-3 15,4 0-2-15,-5 0 2 16,1 0 5-16,-1 0-3 15,5 0 0-15,0 0-2 16,-5 0 2-16,5 0-7 16,-4 0 2-16,-1 0 2 0,9 0 0 0,-4 4 3 15,0-4-7-15,0 0-2 16,4 0-3-16,0 0-2 16,-4 0 1-16,4 0 1 15,0 0 5-15,0 0 4 16,0 0-4-16,4 0 1 15,0 0-5-15,4-4 0 16,1 4-1-16,3-4 1 16,5 4-4-16,4-4 0 15,5 4 1-15,3-11 0 0,5 0 0 16,8 0 2-16,-4-1-3 16,-5 1 0-16,-3 0 1 15,-1 4 2-15,-4-1-1 16,-3 1-1-16,-6 3 1 15,1 0-1-15,-4 4 0 16,-5-4 2-16,-4 4-1 16,1 0-1-16,-1 0 3 15,0 0 2-15,-4 0 0 16,0 0 2-16,0 0-4 16,0 0-2-16,0 0 2 15,0 0 0-15,0 0-1 0,0 0-2 16,0 0-2-1,0 0 1-15,0 0-1 16,0 0 0-16,0 0 2 16,0 0 0-16,0 0 2 15,0 0 3-15,0 8-4 0,0-1-3 16,0 8-2-16,-4 4 3 16,0 7 0-16,-5 4 1 15,1 4 0-15,-1 3 0 16,-3 1 0-16,-1-5 2 15,-8 1-1-15,4-4-1 16,-8 0 1-16,4-4 1 0,4-7-1 16,5 3-1-1,3-7 3-15,1-4 0 16,3-3-4-16,1-1-1 16,0-3 1-16,12 0-13 15,-3-1-8-15,-1 1-44 16,13-4-61-1</inkml:trace>
          <inkml:trace contextRef="#ctx0" brushRef="#br0" timeOffset="-26933.2923">4765 1651 116 0,'0'11'44'0,"0"-7"-24"0,0 7-24 0,0-11 8 0,5 4 2 15,-1 0 6-15,4 0 5 16,5-4 4-1,8-4 0-15,0 0-1 16,4 0-10-16,9-3-9 0,0-4-1 0,3-1 0 16,1 1 2-16,-4-4-1 15,4-15-1-15,0 0 3 16,-5-3 0-16,-3-5-1 16,-9 5 1-16,-4-1 9 15,-5 4 7-15,-3 8-4 16,-5 3 0-16,-8 8-7 15,0 7-3-15,-1 8-2 16,-3 11-3-16,4 15 1 16,-5 18-1-16,9 8 0 15,-8 8 0-15,0 7 0 16,3 0 0-16,1-4 0 16,0-3 0-16,0-8-5 15,0-4 1-15,-1-22-29 0,1-11-11 16,4-11-48-1</inkml:trace>
          <inkml:trace contextRef="#ctx0" brushRef="#br0" timeOffset="-27361.2899">4799 1337 116 0,'4'-11'44'0,"-8"3"-24"0,4-3-13 0,-4 7 15 16,4-3 0-16,0-1 4 15,0 1-3-15,0 3-2 0,4 0-11 16,0 1-2-16,1-1 2 0,-5 4-4 16,4 0 2-16,-4 4 1 15,0 3 2-15,0 4-3 16,0 8-3-16,0 7-2 16,-4 23 0-16,-1 7 0 15,-3 8 1-15,0 10 0 16,-1 1 0-16,5-4-5 15,0-3 1-15,-1-12 2 16,5-4 1-16,-4-15-4 16,4-7 1-16,0-11-22 15,-4-11-8-15,0-12-73 16</inkml:trace>
          <inkml:trace contextRef="#ctx0" brushRef="#br0" timeOffset="-26393.2907">4765 993 88 0,'0'-8'35'0,"-4"1"-18"0,4 7 0 16,0 0 16-16,0 0-4 0,4 0-2 15,5 0 0-15,8 0 2 16,4 0-15-16,4 0 1 0,9 0 1 15,12 0-6-15,4 0-1 16,14-4-5-16,-5 4-3 16,-5 0 0-16,1 0-1 15,-5 0 2-15,-7 0 1 16,-10 0-4-16,1 0 3 16,-9 4 1-1,-8-4-1-15,-9 0 1 16,-3 0-4-16,-1 0-2 15,-4 0-16-15,0 0-7 0,-4-11-31 16,-1-1-56 0,1-6 19-16</inkml:trace>
          <inkml:trace contextRef="#ctx0" brushRef="#br0" timeOffset="-25877.2924">5317 783 100 0,'-9'0'38'0,"1"-4"-20"0,0 4-19 16,3 0 18-1,-3 0 1-15,-5 0 4 16,5 0 1-16,-1 4-12 0,9 4-4 16,5-1-5-16,3 4 1 0,5 8 0 15,8 0-1-15,4 0 1 16,0-1-2-1,5 1 2-15,3 0-4 0,-3-4 0 16,-5 0 1-16,-4 0 2 16,-8-1 10-16,-5 1 7 15,-12 0 7-15,-9 4 5 16,-3 0-9-16,-6 3-2 16,-3-3-12-16,0 0-3 15,4-1-8-15,0-3-2 16,4-7-69-16,9 7-69 15,-1-11 36-15</inkml:trace>
        </inkml:traceGroup>
      </inkml:traceGroup>
    </inkml:traceGroup>
  </inkml:traceGroup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07:05:11.516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E5E9A92-FCD6-4FE6-9AE4-2AFD8DC667DD}" emma:medium="tactile" emma:mode="ink">
          <msink:context xmlns:msink="http://schemas.microsoft.com/ink/2010/main" type="inkDrawing" rotatedBoundingBox="4000,8016 6225,10153 5809,10586 3584,8448" semanticType="callout" shapeName="Other">
            <msink:sourceLink direction="from" ref="{2EF50071-A6EA-4E1F-86D2-D93783A3BFF2}"/>
            <msink:sourceLink direction="to" ref="{F1A7F16C-80B7-49D5-A6A4-3F9B7C18C428}"/>
          </msink:context>
        </emma:interpretation>
      </emma:emma>
    </inkml:annotationXML>
    <inkml:trace contextRef="#ctx0" brushRef="#br0">2585 3275 64 0,'0'0'27'0,"0"0"-14"0,0 4-11 0,0-4 9 15,0 0 4-15,0 0 3 16,0 3-1-16,0 1 0 15,5 0-1-15,-1-1 3 16,0 5-5-16,4-1 2 16,5 12-3-16,4-4 2 15,0 11-8-15,8 4-2 0,4 4 1 0,5 3-1 16,12-3 0 0,5 15-1-16,4-4 2 15,12 7 1-15,0 8 1 16,9 15-4-16,4 7-1 0,4-4-3 15,0 5-3-15,-16-23 2 16,37 22 0-16,-13 4 1 16,1 4 2-16,0 3-3 15,-5-3-2-15,-8-15 4 16,-4 0 3-16,-5-8-6 16,-3-7 0-16,-5-4 2 15,-8-4 4-15,-9-3-3 16,-4-8-1-16,-4-3 6 15,-5-5 4-15,1-3-1 16,-4 0 2-16,-5-7-2 16,-8-5 0-16,-1-3-3 15,-3-4-1-15,-4-3-1 0,-1 3 2 16,0-7-3-16,-3 0 0 16,-1-1 1-16,0 1 0 15,0-4-5-15,0 4 1 16,-4 0-2-16,5-4 0 15,-5 0 2-15,0 7 2 16,4-7-3-16,-4 4 0 16,0-4 1-16,0 0 2 15,0 0-1-15,0 0 2 16,0 0-2-16,0-8-1 16,0 1-2-16,0-1 1 15,0 1 1-15,0-4 2 0,0-4-1 16,0-4-1-1,0 0 1-15,0-3-1 0,0-4 0 16,0-1 2-16,0 5-3 16,-4-4-2-16,-1 0 2 15,1 3 2-15,0 4 0 16,0 1 2-16,-5 3-2 16,1 4-1-16,4 3-2 15,0 12-1-15,-1 7 2 16,5 0 2-16,5 4 0 15,3 8-1-15,0 3-2 16,5 8 1-16,-5 3 1 16,5 12 2-16,0-4-1 15,4-1 2-15,-1 1-4 16,1-4 0-16,-4-3 5 16,4-8 2-16,-5-4-5 0,-3-7-2 15,-1-4 0-15,-4-8 2 16,-4-3-2-16,0-4-2 15,-4-4 4-15,0-3 1 16,-5-1-3-16,-3 1-1 16,-1-1 1-16,-4-3 0 15,-4 3 1-15,-12 1 0 16,-1 0 0-16,-8 3 0 16,-4 0 0-16,-9 4 0 15,9 0 2-15,4 4 1 16,8 0 3-16,0-1 3 0,9-3-2 15,4 4-2-15,4 0-2 16,4-1 0-16,5-3 0 16,0 0 1-16,8 0-2 15,0 0-2-15,0 0 1 16,0 0-1-16,0 0-40 16,0 0-15-16,-13-3-66 15</inkml:trace>
  </inkml:traceGroup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07:05:14.895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A361152-F862-4C00-ABAB-444B6DB82F71}" emma:medium="tactile" emma:mode="ink">
          <msink:context xmlns:msink="http://schemas.microsoft.com/ink/2010/main" type="writingRegion" rotatedBoundingBox="7237,9630 7177,10695 6670,10666 6729,9602"/>
        </emma:interpretation>
      </emma:emma>
    </inkml:annotationXML>
    <inkml:traceGroup>
      <inkml:annotationXML>
        <emma:emma xmlns:emma="http://www.w3.org/2003/04/emma" version="1.0">
          <emma:interpretation id="{3FF0E09A-1619-4D5F-A9D9-EEF4C274EF9C}" emma:medium="tactile" emma:mode="ink">
            <msink:context xmlns:msink="http://schemas.microsoft.com/ink/2010/main" type="paragraph" rotatedBoundingBox="7237,9630 7177,10695 6670,10666 6729,96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0DD8C32-1ECE-4DF0-A4D8-24A194BEFDCC}" emma:medium="tactile" emma:mode="ink">
              <msink:context xmlns:msink="http://schemas.microsoft.com/ink/2010/main" type="line" rotatedBoundingBox="7237,9630 7177,10695 6670,10666 6729,9602"/>
            </emma:interpretation>
          </emma:emma>
        </inkml:annotationXML>
        <inkml:traceGroup>
          <inkml:annotationXML>
            <emma:emma xmlns:emma="http://www.w3.org/2003/04/emma" version="1.0">
              <emma:interpretation id="{F1A7F16C-80B7-49D5-A6A4-3F9B7C18C428}" emma:medium="tactile" emma:mode="ink">
                <msink:context xmlns:msink="http://schemas.microsoft.com/ink/2010/main" type="inkWord" rotatedBoundingBox="7237,9630 7177,10695 6670,10666 6729,9602">
                  <msink:destinationLink direction="to" ref="{4E5E9A92-FCD6-4FE6-9AE4-2AFD8DC667DD}"/>
                </msink:context>
              </emma:interpretation>
              <emma:one-of disjunction-type="recognition" id="oneOf0">
                <emma:interpretation id="interp0" emma:lang="en-IN" emma:confidence="0">
                  <emma:literal>rod</emma:literal>
                </emma:interpretation>
                <emma:interpretation id="interp1" emma:lang="en-IN" emma:confidence="0">
                  <emma:literal>Prod</emma:literal>
                </emma:interpretation>
                <emma:interpretation id="interp2" emma:lang="en-IN" emma:confidence="0">
                  <emma:literal>rind</emma:literal>
                </emma:interpretation>
                <emma:interpretation id="interp3" emma:lang="en-IN" emma:confidence="0">
                  <emma:literal>rend</emma:literal>
                </emma:interpretation>
                <emma:interpretation id="interp4" emma:lang="en-IN" emma:confidence="0">
                  <emma:literal>re</emma:literal>
                </emma:interpretation>
              </emma:one-of>
            </emma:emma>
          </inkml:annotationXML>
          <inkml:trace contextRef="#ctx0" brushRef="#br0">5586 5067 96 0,'0'-4'38'0,"0"-3"-20"0,0-1-15 15,0 8 10-15,0-7 3 16,0-1 2-16,0 1 2 16,0 3 2-16,0 0-6 15,0 0-1-15,0 1-9 16,0 3-2-16,0 0 0 0,0-4 0 15,0 4 0-15,0-4 2 0,0 4 1 16,0 0-1-16,0 0-1 16,0 0 1-16,0 0 3 15,0-4-4-15,0 4-1 16,0 0-2-16,0 0 1 16,0 4 0-16,0 4 1 15,0 7 0-15,0 7 2 16,-4 12-3-16,-4 29 0 15,3 1-1-15,-3 0-2 16,-5 10 1-16,1-6-1 16,-5-8-3-16,4-4 2 15,1-8 1-15,-1-7 2 0,0-3 1 16,5-8 3-16,-1-8-5 16,5-3-3-16,0-4 1 15,4 0 2-15,0-8-2 16,0-3 0-16,4-4 1 15,5-4 0-15,-1-3 0 16,5-8 0-16,-1 0-3 16,1 0 2-16,4 0 1 15,4-4 0-15,4-3 0 16,0-8 0-16,5 0-3 16,-1 4 0-16,1 3 2 15,-9 1 2-15,0 7 0 16,-4 0 2-16,-9 4-2 0,-4 3-1 15,-4 8-2-15,-8 0-1 16,-5 4 2-16,-4 0 0 16,-8 3-2-16,0 8 0 15,-13 0 4 1,4 8 1-16,5-5-3 0,4-3 1 16,4 0 2-16,4-4 1 15,4 1-4-15,22-1-1 16,7 0 1-1,10 0 2-15,7 4 2 16,9 0-1-16,5 4 1 16,3 0-4-16,-3-1 0 0,-5-3 1 15,-9 4 2-15,-3-8-6 16,-9-3 1-16,-9-4-28 16,1-4-9-1,-5-4-53-15</inkml:trace>
          <inkml:trace contextRef="#ctx0" brushRef="#br0" timeOffset="660.9734">5687 4820 48 0,'4'-8'19'0,"-4"1"-10"0,0-1 0 0,0 5 9 0,0-5 3 16,0 1 4-1,0-1-7-15,5 1 0 16,-5-1-5-16,0 1 2 16,0-1 7-16,0 8 6 0,0-7-4 15,0 7-2-15,-5 0-12 16,-3 4-4-16,-5-1-2 0,1 12-5 15,-9 0 1-15,4 4 0 16,-8 11 0-16,4-4 4 16,-5 4 5-16,1-4-5 15,4-3 0-15,4-8 0 16,5 0 2-16,-1-4-3 16,4-4 0-16,9-7-3 15,0-7-1-15,9-12 1 16,8-3 0-16,4-5-3 15,4-3 0-15,0-3-3 16,1-5 1-16,-1-3 5 0,0 19 2 16,-4 7-3-16,4 11-1 15,-8 8 3-15,0 7 1 16,0 8 4 0,0 7 1-16,8 8-1 0,9 3 1 15,-5-3-4-15,1-1-2 16,-1-6-22-16,-4-5-11 15,0-7-66 1</inkml:trace>
        </inkml:traceGroup>
      </inkml:traceGroup>
    </inkml:traceGroup>
  </inkml:traceGroup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13:00:04.899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AD8312E-D320-491B-82A1-8A2470D05DB4}" emma:medium="tactile" emma:mode="ink">
          <msink:context xmlns:msink="http://schemas.microsoft.com/ink/2010/main" type="writingRegion" rotatedBoundingBox="2983,16110 20646,16249 20634,17760 2971,17621"/>
        </emma:interpretation>
      </emma:emma>
    </inkml:annotationXML>
    <inkml:traceGroup>
      <inkml:annotationXML>
        <emma:emma xmlns:emma="http://www.w3.org/2003/04/emma" version="1.0">
          <emma:interpretation id="{5C3DFA35-F7E0-4228-9486-F40D2326AC4F}" emma:medium="tactile" emma:mode="ink">
            <msink:context xmlns:msink="http://schemas.microsoft.com/ink/2010/main" type="paragraph" rotatedBoundingBox="2983,16110 20646,16249 20634,17760 2971,1762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27846F1-A6C6-4655-8EBC-EF63E2A5C162}" emma:medium="tactile" emma:mode="ink">
              <msink:context xmlns:msink="http://schemas.microsoft.com/ink/2010/main" type="line" rotatedBoundingBox="2983,16110 20646,16249 20634,17760 2971,17621"/>
            </emma:interpretation>
          </emma:emma>
        </inkml:annotationXML>
        <inkml:traceGroup>
          <inkml:annotationXML>
            <emma:emma xmlns:emma="http://www.w3.org/2003/04/emma" version="1.0">
              <emma:interpretation id="{DF9EBFDC-38DB-4CE4-9F06-EC0DDB244D63}" emma:medium="tactile" emma:mode="ink">
                <msink:context xmlns:msink="http://schemas.microsoft.com/ink/2010/main" type="inkWord" rotatedBoundingBox="2974,16686 7699,16588 7719,17532 2994,17630"/>
              </emma:interpretation>
              <emma:one-of disjunction-type="recognition" id="oneOf0">
                <emma:interpretation id="interp0" emma:lang="en-IN" emma:confidence="0">
                  <emma:literal>so can</emma:literal>
                </emma:interpretation>
                <emma:interpretation id="interp1" emma:lang="en-IN" emma:confidence="0">
                  <emma:literal>9 On can</emma:literal>
                </emma:interpretation>
                <emma:interpretation id="interp2" emma:lang="en-IN" emma:confidence="0">
                  <emma:literal>9 Of can</emma:literal>
                </emma:interpretation>
                <emma:interpretation id="interp3" emma:lang="en-IN" emma:confidence="0">
                  <emma:literal>go can</emma:literal>
                </emma:interpretation>
                <emma:interpretation id="interp4" emma:lang="en-IN" emma:confidence="0">
                  <emma:literal>9 ocean</emma:literal>
                </emma:interpretation>
              </emma:one-of>
            </emma:emma>
          </inkml:annotationXML>
          <inkml:trace contextRef="#ctx0" brushRef="#br0">2501 2914 333 0,'-13'11'4'15,"0"4"-2"-15,-3 4-6 0,-1 0-2 16,-4 3 3-16,0 12 3 0,0 7-1 16,4 8 0-16,0 22 1 15,9-8 2-15,-1 8 1 16,9-3 3-16,4-8 1 15,5-4 3-15,8-11-1 16,4-12 2-16,4-7-2 16,0-7 2-16,13-11-2 15,0-8 2-15,0-23 0 16,0-7 1-16,-5-7 0 16,-3-16 2-16,-5-10-5 15,-4 7-3-15,-4 0-3 16,-4 3-3-16,-5 5 1 15,-8 6 1-15,-4 9-1 0,-5-5-1 16,-8 8-4-16,1 0 0 16,-10 1-7-16,-7 2-3 15,-1 9-6 1,0 14-2-16,1 4-4 16,-1 11-1-16,0 8-14 0,5 7-4 15,4 4-40 1</inkml:trace>
          <inkml:trace contextRef="#ctx0" brushRef="#br0" timeOffset="-252.0334">2581 2903 212 0,'-30'4'79'0,"9"-8"-42"0,8 4-43 0,9 0 14 16</inkml:trace>
          <inkml:trace contextRef="#ctx0" brushRef="#br0" timeOffset="571.5705">3267 2985 152 0,'-17'15'57'0,"-4"-11"-30"0,8-4-25 0,9-8 12 15,0 8-7-15,-5-11 1 16,1 7-1 0,-1 1 3-16,1-1-5 15,0-7 4-15,-5-1 3 0,0 1 0 16,1 4 1-16,-5-1-7 0,0 5-4 16,0-1-1-16,0 4 1 15,1 11-1-15,-5 4 2 16,4 0 0-16,0 4 1 15,0 7 0-15,4 8 0 16,-3 7 0-16,-1 19 0 16,4-1 0-16,13 1 0 15,0-4 2-15,4 4 1 0,9-4-1 16,4-3 1-16,8-16-4 16,5 1 0-1,3-12-1-15,5-8-2 16,4-6-8-16,-4-12-3 0,0-12-1 15,0 1 0-15,0-4-9 16,0-3-1-16,-9-1-29 16,-4 0-9-16,5-3-15 15</inkml:trace>
          <inkml:trace contextRef="#ctx0" brushRef="#br0" timeOffset="1191.5687">3679 3273 208 0,'-8'23'77'0,"8"-20"-42"0,0-21-39 0,4 14 13 16,0 0-10-16,0 0-1 16,1-3-4-16,-1-1 1 15,-4-3 3-15,0-4 5 0,0-3 3 16,0-5-5-16,-4-3 0 16,-1 7-1-16,-3-3 0 15,-1 3-3-15,1 4 0 0,-5 0-1 16,1 4 3-16,-5 3 0 15,-4 5 1-15,0 6-3 16,-4 5 0-16,-1 3 2 16,1 8 2-16,4 7-2 15,0 0 0-15,4 27 1 16,5-8 0-16,-1-4 2 16,5 7 1-16,8-3-1 15,0 0-2-15,8 7 5 16,0-7 4-16,13-11-7 15,9-8-3-15,-1 0-3 16,9-11 3-16,0-7 0 16,4-1 3-16,-4-14-3 15,13-8-2-15,-5-4-9 0,-4-3-3 16,0-1-1-16,-4-3 0 16,-4 7-11-16,-1-3-3 15,-3 0-79 1,8-8 60-1</inkml:trace>
          <inkml:trace contextRef="#ctx0" brushRef="#br0" timeOffset="2789.2523">4411 3082 132 0,'-4'-11'49'0,"4"11"-26"0,-8-7-12 16,4 3 15-16,-1 0-6 15,-3 0 1-15,-5 1-6 16,1-1-1-16,-5 0-8 16,-4 1-2-16,0-1 0 0,0 0-5 15,-5 0 1-15,-7 1 0 16,3 3 0-16,1 3 0 15,4 5 0-15,4-1 2 16,0 4 3-16,4 4-2 16,0 4 0-16,8 4-3 15,1 3-1-15,0 0 1 0,3 15 0 16,5-3 0 0,9-1 0-16,-1-3-3 0,13-1 0 15,5-3 2-15,-1-7 0 16,0-1 3-16,0-3 3 15,1-4-2-15,3-8-2 16,-4 1-3-16,1-8 1 16,-1-4-1-16,0-7 0 15,0-4 0-15,-4-23-2 16,-4 1 3-16,8 0 2 16,-8-1 2-16,-4 1 1 15,0-1-2-15,-5 5 1 16,0 3 0-16,1 4 1 0,-5 11 2 15,0 0 1-15,-4 3-6 16,0 9 0-16,0 3-1 16,-4 11 2-16,0 8-1 15,0 7 2-15,8 11-4 16,-4 8-2-16,4 0 2 16,0 0 2-16,0 0-2 15,9-4 0-15,0 0 1 16,-1-4 2-16,1-3-1 15,4-11-1-15,0-16-2 16,-1-7 1-16,5-7-4 16,0-12-1-16,1-4 0 15,3-18 4-15,-4-7 3 16,-4-5 4-16,-1 1 2 16,-3 3 1-16,4 8-2 0,-4 0-1 15,-1 15-1-15,-3-8 0 16,-1 15 2-16,0-3 3 15,1 11-2-15,-1 3 1 16,1 5-5-16,-1 3 0 16,1 11-1-16,3 7 1 15,-3 12-4-15,-1 4 0 16,0 18 1-16,-3-3 2 16,-1-4 1-16,-4-4 1 15,0 0 0-15,0-7 2 16,-4-8-1-16,-1 4 2 15,1 0-4-15,0-15-2 16,0-4 2-16,4-7 2 16,0-4-2-16,0-4-2 0,0-7 2 15,4-12 0-15,0-10 1 16,5-8 0-16,3-4-5 16,9-8 1-16,0 8 0 15,5 1 0-15,-1 6 0 16,4-3 0-16,9 15 0 15,-4 0 0-15,-5 11 2 16,1 7 1-16,-5 4-6 16,-4 12 0-16,0 11-1 15,-4 11 2-15,0 22 3 16,-5 8 4-16,1 0 4 0,-5 0 2 16,1-1-3-16,-1-2 0 15,1-9-5 1,-1-14 0-16,9-1-1 15,8-10-2-15,5-23-2 0,12-19 1 16,8-11-15-16,13-18-6 16,1-16-27-16,-10-3-11 15,-3-4-59 1</inkml:trace>
          <inkml:trace contextRef="#ctx0" brushRef="#br0" timeOffset="-255.9948">1356 3150 192 0,'-21'3'74'0,"17"1"-40"0,-5-4-33 0,1 0 14 0,4 0-10 15,4 0-3-15,-5 0-1 16,5 0-1-16,-4 0 0 15,0 0 0-15,12 0 0 16,1 4 0-16,-9-4 2 16,4 0 1-16,0 7 5 15,0 1 3-15,1-1-4 16,-1 1 1-16,-4-4-3 16,0-1 2-16,-4 1 0 15,-17-4 1 1,0-4-2-16,0 1-1 15,-5-5 1-15,1 1-8 0,0-1 0 16,-5-3 2-16,5 0 2 16,0 0-3-16,4 3-1 15,0 1 5-15,0-1 5 16,4 4-2-16,4 1 2 16,5-1-7-16,-1 4-1 15,5 0 0-15,4 0 0 16,9 7-3-16,3 5 0 15,9-1 2-15,9 4 2 16,-1-4-2-16,9 11 0 16,8-3 1-16,1 4 2 15,-1 6-1-15,0-2 2 0,-4-1 0 16,13-4 1-16,-9-3-5 16,1 0 1-16,-5-4 2 15,-4 0 1-15,-5-4-1 16,1 0-2-16,-9-3 1 15,0-1-1-15,-8-3 0 16,-4-4 2-16,-5 7 1 16,-3-3 1-16,-5-4-2 15,-5 0 1-15,-3 0 0 16,-5 4 1-16,-4 0-2 16,-4-1 1-16,-8 5-4 15,-5 7 0-15,1-4-1 16,-1 4-2-16,-4 7 3 15,4 5 0-15,1 2 1 16,-5 1 0-16,0 4-3 16,8 0 2-16,1-4 1 0,8 3 0 15,4-7 0-15,5-3 2 16,3-4-1-16,9-4 2 16,4-4-2-16,1 0 2 15,7-3-2 1,1-1-3-16,-1-3-1 15,1-4-5-15,-5 0-2 16,5-4-11-16,0 0-1 16,-5 1-33-16,5-5-12 15,4 1-27 1</inkml:trace>
        </inkml:traceGroup>
        <inkml:traceGroup>
          <inkml:annotationXML>
            <emma:emma xmlns:emma="http://www.w3.org/2003/04/emma" version="1.0">
              <emma:interpretation id="{72E6D1F2-3765-4BFD-B58D-AF1C05C78EDA}" emma:medium="tactile" emma:mode="ink">
                <msink:context xmlns:msink="http://schemas.microsoft.com/ink/2010/main" type="inkWord" rotatedBoundingBox="9312,16037 12898,16790 12625,18087 9040,17334"/>
              </emma:interpretation>
              <emma:one-of disjunction-type="recognition" id="oneOf1">
                <emma:interpretation id="interp5" emma:lang="en-IN" emma:confidence="0">
                  <emma:literal>"trees</emma:literal>
                </emma:interpretation>
                <emma:interpretation id="interp6" emma:lang="en-IN" emma:confidence="0">
                  <emma:literal>trees</emma:literal>
                </emma:interpretation>
                <emma:interpretation id="interp7" emma:lang="en-IN" emma:confidence="0">
                  <emma:literal>'trees</emma:literal>
                </emma:interpretation>
                <emma:interpretation id="interp8" emma:lang="en-IN" emma:confidence="0">
                  <emma:literal>"'trees</emma:literal>
                </emma:interpretation>
                <emma:interpretation id="interp9" emma:lang="en-IN" emma:confidence="0">
                  <emma:literal>'"trees</emma:literal>
                </emma:interpretation>
              </emma:one-of>
            </emma:emma>
          </inkml:annotationXML>
          <inkml:trace contextRef="#ctx0" brushRef="#br0" timeOffset="8529.5647">7278 2570 192 0,'-5'0'71'0,"10"0"-38"0,-1 7-32 15,-4-7 14-15,4 0-8 16,9 0-2-16,-1 0 0 0,9 0 1 16,-4 4-3-16,0 0 5 0,0 0 2 15,0-1-3-15,4 5 1 16,0 7-5-1,4-4 0-15,0 11 8 0,0-3 4 16,1 0-14-16,3-4-7 16,5 4 5-16,0-5 2 15,-5 1 0-15,-4 0-1 16,0 0-2-16,1-3-1 16,-5-1-7-16,-4-4-4 15,-1 1-8-15,-3-4-3 16,0-4-18-16,-5-4-8 0,1 0-25 15</inkml:trace>
          <inkml:trace contextRef="#ctx0" brushRef="#br0" timeOffset="8797.5941">7959 2439 124 0,'26'-11'49'0,"-22"11"-26"0,0-4-14 15,-4 4 16-15,0 0-3 16,0 0-1-16,0 0-7 16,0 7-1-16,-13 1-8 15,1 7-3-15,-1 4 1 0,-4 7 0 0,-4 0 3 16,0 8 3 0,-4 3 2-16,0-3-8 15,-5-1-1-15,5-6-2 16,0-1 2-16,4-4-17 0,-5-3-4 15,10-4-26-15,3-4-9 16,13-11-18 0</inkml:trace>
          <inkml:trace contextRef="#ctx0" brushRef="#br0" timeOffset="10013.694">8090 2824 144 0,'0'0'55'0,"0"0"-30"0,4 0-25 16,-4 0 10-16,0 0-2 0,0 0 0 15,0 0 9-15,4 8 4 16,0-1-11-16,-4 1 3 0,0-1 1 16,0 4-3-16,-4 8-1 15,0 7-4-15,0 0-1 16,0 1 1-16,-5 6 1 15,1 1 1-15,-5 7 0 16,1 8-2-16,-9 3-1 0,4-3-1 16,4 3 2-16,0-3-3 15,5-1 0-15,0 1-1 16,3 0 1-16,1-1-4 16,13-6-2-16,7-5 4 15,1-3 1-15,-4-4-5 16,4-1-2-16,0-2 4 15,-1-1 2-15,1-4-2 16,4-3 1-16,0-4-7 16,5-4 0-16,3-3-2 15,5-1 1-15,4-3-4 16,-1-4-3-16,-3-4-9 16,0-3-3-16,-5-5-14 0,-4 1-4 15,-3-4-25 1</inkml:trace>
          <inkml:trace contextRef="#ctx0" brushRef="#br0" timeOffset="10136.6838">7698 3400 216 0,'5'0'82'0,"16"0"-44"0,8 0-38 0,-12 8 18 15,4-8-12-15,8 0-3 0,18 0-9 16,3-8-1 0,5 5 3-16,8-5-13 0,4-7-4 0,5 0-22 15,-5 0-8-15,-4-7-22 16</inkml:trace>
          <inkml:trace contextRef="#ctx0" brushRef="#br0" timeOffset="10810.5728">8553 3752 176 0,'-9'30'66'0,"9"-19"-36"0,-4 0-22 0,4-3 16 15,4-4-14-15,5-4-3 16,-1 0-12-16,1 0-2 15,7-4 4-15,10-11 1 0,-1-4 4 0,4-3-1 16,1-12-1 0,-1-11 1-16,1 0-1 15,-5 0-3-15,-4 4 0 16,-4 4-1-16,-9-23-4 16,-3 11-2-16,-5 19 5 15,-5 1 2-15,-3 10-2 16,-5 4-1-16,-4 15 11 15,1 11 7-15,-5 4-4 16,0 0 0-16,4 0-2 16,4 4 1-16,5-1-4 15,12-3 0-15,9 0-8 16,3-7-4-16,10 3 0 16,7-11 3-16,9-4-2 15,9-3 3-15,-5-1 1 16,-8-3-1-16,-4 4 1 15,-5-5 3-15,-8 9-2 16,-4-1 1-16,-4 4 11 16,-5 4 5-16,-8 7 0 15,-4 8 0-15,-13 3-6 0,-4 23 0 16,0-4-3-16,4 0 2 16,5 0-2-16,-1 1 2 15,9-5-9-15,8-3-3 16,4-8-8-16,9-8-3 15,8-6-11-15,1-9-5 16,3-10-14 0,1-8-35-16,12-19 13 15</inkml:trace>
          <inkml:trace contextRef="#ctx0" brushRef="#br0" timeOffset="12129.7128">9352 3490 192 0,'-8'23'71'0,"8"-16"-38"0,4 27-32 16,0-16 16-16,5-14-13 15,4 15-5-15,8-19-2 16,4 0 2-16,4-11 0 15,1-4 1-15,3 0 0 0,9-4-3 16,-8-3 0-16,0-1-3 16,-5-7-1-16,-8 8-1 0,-4 3 2 15,-4 0 4-15,-5 1 1 16,-4-1-2-16,-4 4 2 16,-4 8-1-16,-17-1 0 15,-4 19 2-15,-5 0 0 16,-3 4-3-16,-5 4 2 15,0 4-1-15,4-1 0 16,5 1 6-16,-5 10 5 16,9 5-3-16,4-8 2 15,13 3-5-15,3-7-2 0,10 1-5 16,7-1-2-16,9-4-2 16,4-3 0-16,9-4-6 15,4-8-2 1,8 1 2-16,1-8 3 0,-5-8 2 15,-4 5 3-15,-1-5-1 16,-3-3 2-16,4-4-2 16,-4 11 0-16,-1-11-3 15,-3-3-10 1,-5 10 4-16,-4-3 4 16,-4 3 2-16,4 1 15 15,-8-1 7-15,-5 5 7 16,0-1 5-16,1 0-3 15,-5 0-3-15,0 4-4 16,0 0 1-16,1-3 1 0,3 3 2 31,0-12-8-31,5 1-3 0,0-7 0 16,-1 6 0-16,1-14-1 0,0 11-1 16,-1-7-1-16,-3-4 2 15,-1-4-1-15,-4-15 0 16,0 15-6-16,-4-4 1 15,-4 8-5-15,-4 3-1 16,-5 5-2-16,-4 3 2 16,-4 11-3-16,-8 4 1 15,-9 11 8-15,4 19 5 16,1 4 0-16,3 3 0 16,5 1-1-16,8 10 2 15,5 5-3-15,3-8-2 0,9-4 2 16,4-8 0-16,13-3-1 15,8-7 1-15,9-8-4 16,8-8 0-16,0-7 1 16,5-4 0-16,-1-22 0 15,9 4 2-15,-5-4-1 16,1-4-1-16,-5 0 3 16,0 0 0-16,5 0 1 15,-1-11 2-15,-4 3 1 16,-8 5 3-16,-4-1-1 15,-5 8 0-15,-3 0 1 16,-5 7 1-16,-4 0 3 16,-5 4 4-16,-3 4-10 0,-9 0-4 15,-5 3-3-15,-3 5 1 16,-13 3-3-16,-9 7-2 16,1 1-1-16,0 3 3 15,-1 8-2-15,5 3 1 16,4 4-3-16,0-7 1 15,8 0-3-15,5-1 2 16,8 1-2-16,8-4 2 16,5 0 1-16,20 0 2 15,1-4-1-15,4 8-1 16,0-4 0-16,0 0 3 0,0 15 0 16,-5 0 3-16,-3-4-1 15,-9-4-1-15,-4 1 5 16,-9-1 1-16,-12-3 4 15,-13 0 1-15,-8 7-3 16,-13-4-3-16,-8 1 4 16,-5-5 4-16,1-3-7 15,7-4-1-15,10-3-10 16,-1-4-4-16,9-4-17 16,4 0-7-16,8-8-26 15,5-3-13-15,12-4-16 16</inkml:trace>
        </inkml:traceGroup>
        <inkml:traceGroup>
          <inkml:annotationXML>
            <emma:emma xmlns:emma="http://www.w3.org/2003/04/emma" version="1.0">
              <emma:interpretation id="{0A3D2E08-99AF-4163-9635-D3B2471511E5}" emma:medium="tactile" emma:mode="ink">
                <msink:context xmlns:msink="http://schemas.microsoft.com/ink/2010/main" type="inkWord" rotatedBoundingBox="16165,16214 20646,16249 20635,17642 16154,17607"/>
              </emma:interpretation>
              <emma:one-of disjunction-type="recognition" id="oneOf2">
                <emma:interpretation id="interp10" emma:lang="en-IN" emma:confidence="0">
                  <emma:literal>rub and</emma:literal>
                </emma:interpretation>
                <emma:interpretation id="interp11" emma:lang="en-IN" emma:confidence="0">
                  <emma:literal>~ web in</emma:literal>
                </emma:interpretation>
                <emma:interpretation id="interp12" emma:lang="en-IN" emma:confidence="0">
                  <emma:literal>reverb an</emma:literal>
                </emma:interpretation>
                <emma:interpretation id="interp13" emma:lang="en-IN" emma:confidence="0">
                  <emma:literal>~ wbu and</emma:literal>
                </emma:interpretation>
                <emma:interpretation id="interp14" emma:lang="en-IN" emma:confidence="0">
                  <emma:literal>web an</emma:literal>
                </emma:interpretation>
              </emma:one-of>
            </emma:emma>
          </inkml:annotationXML>
          <inkml:trace contextRef="#ctx0" brushRef="#br0" timeOffset="35763.0809">14247 3352 116 0,'4'-8'44'0,"1"-14"-24"0,-1-1-17 0,0 16 12 16,0-8-9-16,5 0-3 15,-1-4 0-15,1 1 0 0,-1-5-1 16,0 4 3-16,1-3 4 0,3 3 4 16,-3 8 2-16,-1-4-6 15,1 0-1-15,-1 0-2 16,5 4 1-16,-1 3 2 15,-3 1 5-15,3-1-2 16,-7 1-1 0,-10 0 4-1,-3 3-3-15,4 0-7 16,0 0-3-16,-1 1 1 16,1 3 2-16,0 0 0 15,0 0 2-15,-1 0-2 16,1 7 0-16,0 1-3 0,-4 3 1 15,-1 7 2-15,-3 9 2 16,-1 3-3-16,-4 22-3 16,0 4 0-1,0 4 1-15,-4 7-3 0,0 4-2 16,5 0 4-16,-1-3 1 16,4-8 0-16,5-12-2 15,8 1-2-15,4-12 1 16,0-7 1-16,4-11 2 15,5-4-1-15,4-8-1 16,4-10-2-16,4-12-1 16,9-8 2-16,4-7 2 0,0-18 0 15,8-1 2-15,-4 0-2 16,0 4-1-16,-4 1 1 16,0-16 1-1,-4 7-1-15,12 8-1 0,-8 4 1 16,-5 4-1-16,-3 3 0 15,-9 4 0-15,0 4 0 16,-4 4 0-16,0 3-3 16,-5 0 0-16,1 8 4 15,-5 0 1-15,1 0-3 16,-1 3 1-16,-4 4 0 16,1 1 0-16,-5 3 0 15,0 0 0-15,0 7-3 0,0 4 0 16,-5 1 2-16,1 6 0 15,0 8 1 1,0 12 0-16,-5-1 0 16,1 12 0-16,-1 0 0 15,1-8 2-15,-5 15-1 0,5 7-1 16,0-10 1-16,3-1-1 16,5-7-3-16,5-4 2 15,-1-7 1-15,4-8 2 16,5-4 1-16,-1-7 1 15,5-7-2-15,0-8-2 16,4-4 1-16,13-15 1 0,4-7-1 16,0-26 2-1,-1 7-4-15,1-7 0 16,0-19 1-16,-4 0 0 16,0 3 0-16,-5 1 2 15,-4 7-3-15,-4 8 0 0,-4-1 3 16,-4 1 1-16,-5 18-1 15,-4 1-2-15,-4 6-2 16,-4 9-1-16,-4 10-3 16,-1 4 1-16,-3 8 1 15,-5 11 2-15,0 0 1 16,0 8 1-16,5 3 0 16,-1 0 2-16,5 0-3 15,8 0 0-15,4 0-1 16,8 4 0-16,5-3 0 15,9-9 0-15,7-3 0 16,13-15 0-16,1-4 4 16,-5-7 1-16,0-4-1 0,-4-3-2 15,8-1 1-15,-8 0 1 16,0 0-3-16,-9 5 0 16,-16-1 1-1,-5 11 2-15,-12-4 1 16,0 8-1-16,-4 8-2 15,-5 3-2-15,0 0 1 16,-4 15 1-16,1 16 0 16,-5-1 0-16,4 0 2 15,0 4-3-15,4 0 0 16,1 11 1-16,-1 0 2 0,9-11-3 16,4 3 0-16,4-10 1 15,9-8 2-15,3-8-3 16,6-7 0-16,11-11-4 15,5-12-1-15,4-10 3 16,9-16 3-16,3-7-1 16,-3-4 0-16,12-22-1 15,-4-8 0-15,0-4 2 16,-4-10 2-16,-9-1-1 16,4 4-1-16,-8-12 5 15,5 9 1-15,-9 3 0 16,-9 15-1-16,-4 11-1 15,-4 11 2-15,-8 8-3 16,0 7-2-16,-5 12-3 0,-4 3 1 16,-4 8-1-1,0 7-2-15,0 12-4 16,-8 14 0-16,-13 27-1 0,0 14 3 16,0 23-3-16,0 8 1 15,-5 18 2-15,1 4 3 16,4-11 0-16,0 0 1 15,4-12 8-15,0-11 4 16,5-11-1-16,-1-18 0 16,5-5-1-16,-1-14 0 0,5-11-9 15,0-12-1 1,4-11 0-16,8-23 3 16,1-7 2-16,8-7 3 15,4-8-5-15,4-7-3 16,9 3-2-16,8 8 3 0,0 7 0 15,0 8 1-15,0 4 2 16,0 7 1-16,-4 15-8 16,0 18-2-16,-5 9 2 15,-3 6 2-15,-5 8-3 16,-4 16 2-16,-21 6 4 16,-4-7 2-16,-17 4 2 15,-4-8 2-15,-5 1 1 16,-12-8 3-16,-8-15-5 15,-1 0-3-15,1-12-4 16,3-10 1-16,1-8 1 16,-4-8 2-16,3-7-3 15,9-7 0-15,5-8-4 0,7 7-1 16,10-3 3-16,3-7 1 16,9 3-5-16,8 0 0 15,9 11-2-15,-1 0 3 16,9 4 4-16,0 8 3 15,5 7-2-15,-1 4-2 16,4 7-1-16,13 4 0 16,0 0-4-16,1 0-2 15,-1 3-11-15,0 1-4 16,0 0-6-16,0 0-4 16,0-1-7-1,4-3-17-15,5-4 19 0,-13-3 3 16,0-4 7-16</inkml:trace>
          <inkml:trace contextRef="#ctx0" brushRef="#br0" timeOffset="37184.2298">17299 3494 124 0,'42'-26'49'0,"-30"11"-26"0,18-4-3 15,-18 12 19-15,1-1-10 16,0-3-5-16,-5-8-7 15,0-7-3-15,1 0-8 16,-5 3 3-16,-4 5 1 0,-4-1-3 16,-5 4-2-16,-3-4-7 0,-9 12-1 15,-9-1 1-15,-3 5 1 16,-5 6-2-16,-4 5 0 16,0 18 2-16,-13 8 0 15,4-1 1-15,5 1 0 16,8 3 0-16,0 1 0 15,9 14 2-15,4-11 1 16,8-3-6-16,4-5-2 16,9-3-5-16,4-7 1 15,8-5 5-15,9-6 4 16,13-9 5-16,3-6 2 16,5-5-1-16,4-22 1 0,0 0-2 15,0 0 2-15,5 1 0 16,-1-9 1-16,-4 8-2 15,-4-11-1 1,-9 11 1-16,-3-7 3 0,-5 22 0 16,-4-8 0-16,-5 16-3 15,-3-1-1-15,-5 23-3 16,-4 4 1 0,0 7 0-16,-4 4-1 15,4 8 1-15,0 10-4 16,4-3-2-16,0-4-1 15,4-3 3-15,5-8 0 16,4-1 3-16,0-10-1 16,12-11 2-16,5-8-2 15,0-4 2-15,3-19-2 0,1-10-1 16,0-8-2-16,4-4-1 16,-4-8 4-1,-4-6 1-15,-1 2-3 16,-3 12-1-16,-5 4 1 0,0 8 0 15,-3 6 1-15,-6 9 2 16,-3 7 3-16,0 11 4 16,-9 15-9-16,0 7-2 15,-8 15-4-15,-9 8 1 16,1 8 3-16,-5 7 1 16,0-1 5-16,0-3 2 0,-4-3 2 15,0-8 0-15,4-8-4 16,4-11-1-16,1 1-3 15,3-13-1 1,5-10-1-16,4-11-2 16,9-12 0-16,3-18 3 0,9-5 0 15,5-6 3-15,7-1-3 16,1 4 0-16,0-3-1 16,-1 3 0-16,-3 19 4 15,-1-4 1-15,-4 7 3 16,1 12 3-16,3 18 0 15,-4 5 0-15,5 3 1 16,-5 15 1-16,0 11 1 16,-4 15 0-16,-4 4 5 15,0 0 3-15,0-4-8 16,4 0-4-16,0-11-14 0,8-15-6 16,5-15-16-16,12-23-8 15,5-33-33-15,4-34-16 16,-9-37-39-1</inkml:trace>
          <inkml:trace contextRef="#ctx0" brushRef="#br0" timeOffset="32251.2511">12850 3041 56 0,'-4'-11'24'0,"-1"7"-12"0,1-3-14 15,-4-8 23-15,-1 7 6 16,5-10-3-16,0 3-3 16,0 3-2-16,0 1-4 15,-1 0 1-15,5 4-9 16,0-1-2-16,0 1-3 16,-4 3 5-16,4 0 5 0,0 0 0 15,0 1 3-15,0 3-4 16,0 0 1-16,0 0-7 15,0 0-1-15,0 0 4 16,9 3 3-16,-1 9 0 16,0-1 3-16,9 0-1 15,0 0 0-15,-4 8-3 16,4 0-1-16,4-1-3 16,0 1-1-16,0 0 1 15,4 3 1-15,0 1-1 16,9 3 1-16,4-7-9 0,-5 7 0 15,1-8 2-15,0 1 2 16,-1-4 0-16,-3 0 1 16,-1 4-2-16,-3-1-1 15,3 5-2-15,-8-12 1 16,0 0 3-16,-4 8 3 16,0-8-2-16,-5 1 0 15,1-1-1-15,-4-4-2 16,-1 1 1-16,0-5 1 15,-3 1-3-15,-5-4-2 16,0 0 4-16,4 0 1 16,-4 0 0-16,4 0-4 15,9-11 1 1,-5-8 1-16,9 1 0 16,0-9 0-16,0-10 0 15,-1 0 0-15,5-5 0 16,-4-2 0-16,0-1 0 15,0 3 0-15,0 5 0 16,-5 7 0-16,1 4 0 16,0 3 0-16,-5 5 2 15,0 3 1-15,1 4-4 16,-5-1 1-16,4 5 2 16,-3-1 1-16,-1 1-1 0,0 3-2 15,0 4-4-15,1 0-2 16,-5 0-11-16,0 0-1 15,8 0-18 1,-4 0-4-16,5-7-32 16,3 3-49-16,1-7 27 15</inkml:trace>
        </inkml:traceGroup>
      </inkml:traceGroup>
    </inkml:traceGroup>
  </inkml:traceGroup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13:00:03.264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44EA3C8-36CE-4E61-973F-76944FC1163A}" emma:medium="tactile" emma:mode="ink">
          <msink:context xmlns:msink="http://schemas.microsoft.com/ink/2010/main" type="writingRegion" rotatedBoundingBox="1976,13748 3323,13748 3323,17302 1976,17302">
            <msink:destinationLink direction="with" ref="{2745DC75-D84F-4091-8397-2FF1FA0CEDBC}"/>
            <msink:destinationLink direction="with" ref="{14A70864-A868-4045-841A-147B771C2B8C}"/>
          </msink:context>
        </emma:interpretation>
      </emma:emma>
    </inkml:annotationXML>
    <inkml:traceGroup>
      <inkml:annotationXML>
        <emma:emma xmlns:emma="http://www.w3.org/2003/04/emma" version="1.0">
          <emma:interpretation id="{8283CBFA-0FD4-40B0-823E-36D2683F8C02}" emma:medium="tactile" emma:mode="ink">
            <msink:context xmlns:msink="http://schemas.microsoft.com/ink/2010/main" type="paragraph" rotatedBoundingBox="1976,13748 3323,13748 3323,17302 1976,173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6C444EB-6E9B-4A7A-9E5F-53FA0757A524}" emma:medium="tactile" emma:mode="ink">
              <msink:context xmlns:msink="http://schemas.microsoft.com/ink/2010/main" type="line" rotatedBoundingBox="1976,13748 3323,13748 3323,17302 1976,17302"/>
            </emma:interpretation>
          </emma:emma>
        </inkml:annotationXML>
        <inkml:traceGroup>
          <inkml:annotationXML>
            <emma:emma xmlns:emma="http://www.w3.org/2003/04/emma" version="1.0">
              <emma:interpretation id="{02551E5B-CE47-4476-8428-E14E5CD3CF61}" emma:medium="tactile" emma:mode="ink">
                <msink:context xmlns:msink="http://schemas.microsoft.com/ink/2010/main" type="inkWord" rotatedBoundingBox="1976,13748 3323,13748 3323,17302 1976,17302"/>
              </emma:interpretation>
              <emma:one-of disjunction-type="recognition" id="oneOf0">
                <emma:interpretation id="interp0" emma:lang="en-IN" emma:confidence="0">
                  <emma:literal>(</emma:literal>
                </emma:interpretation>
                <emma:interpretation id="interp1" emma:lang="en-IN" emma:confidence="0">
                  <emma:literal>)</emma:literal>
                </emma:interpretation>
                <emma:interpretation id="interp2" emma:lang="en-IN" emma:confidence="0">
                  <emma:literal>{</emma:literal>
                </emma:interpretation>
                <emma:interpretation id="interp3" emma:lang="en-IN" emma:confidence="0">
                  <emma:literal>[</emma:literal>
                </emma:interpretation>
                <emma:interpretation id="interp4" emma:lang="en-IN" emma:confidence="0">
                  <emma:literal>}</emma:literal>
                </emma:interpretation>
              </emma:one-of>
            </emma:emma>
          </inkml:annotationXML>
          <inkml:trace contextRef="#ctx0" brushRef="#br0">1091 37 72 0,'-4'-4'27'0,"4"4"-14"0,0 0-9 0,0 0 10 16,0 0-2-16,0-3 3 15,0-1 1-15,0 0-1 16,0 0-3-16,0 1 0 16,0-1-5-16,0 0 1 15,0 0-1-15,0 1 1 16,-5-1-4-16,1 4 4 0,0 0 2 15,0 0-1-15,-9 0 0 16,5 4 1-16,-5-1 1 16,0 1 1-16,-8 4 0 15,-4-1-4-15,-4 4 0 0,-1 1-3 16,1 10 2-16,-5 8-4 16,0 0 0-16,-8 4 1 15,-4 3 2-15,-5 4-3 16,-3 12 0-16,-1 3-3 15,0 7-1-15,1 8-1 16,-5 15 0-16,4 4 2 16,0 11 0-16,5 4 2 15,3 15 1-15,-7 7-1 16,7 4-2-16,10 3 3 16,7 5 0-16,9 18-4 15,8-19 1-15,13 8 0 16,9 0 2-16,4 4-1 15,8-12-1-15,0-7-2 0,8-7 1 16,5-5 3-16,12-10 1 16,0 3 1-16,9-15 0 15,4-11 0-15,8-11 2 16,5-11-1-16,-1-12 0 16,-3-11-3-16,3 4-2 15,1-11 1-15,-5-8-1 16,-4-11-7-16,-4 4-3 15,-4-8 8-15,-9-11 3 16,5 0 0-16,-13-4-1 16,-1 4 1-16,-3 0-1 0,-9 0 0 15,-4 0 0-15,-4 0 0 16,-4 0 2-16,0 0-1 16,-5 0 2-16,0 0-4 15,-3 0 0-15,-1 0-4 16,-4 0 1-16,0 0 0 15,0 0-1-15,4-7-3 16,-4 7 0-16,0 0-5 16,0 0 1-16,4 0-7 15,-4 0-3-15,4-4-2 16,1 0 3-16,-1 1-7 16,0-5-2-16,0 4-34 15</inkml:trace>
        </inkml:traceGroup>
      </inkml:traceGroup>
    </inkml:traceGroup>
  </inkml:traceGroup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2:50:22.907"/>
    </inkml:context>
    <inkml:brush xml:id="br0">
      <inkml:brushProperty name="width" value="0.26667" units="cm"/>
      <inkml:brushProperty name="height" value="0.26667" units="cm"/>
      <inkml:brushProperty name="color" value="#774931"/>
      <inkml:brushProperty name="fitToCurve" value="1"/>
    </inkml:brush>
  </inkml:definitions>
  <inkml:traceGroup>
    <inkml:annotationXML>
      <emma:emma xmlns:emma="http://www.w3.org/2003/04/emma" version="1.0">
        <emma:interpretation id="{A6BAC182-821D-47D1-B19E-DCE9D73D7FA0}" emma:medium="tactile" emma:mode="ink">
          <msink:context xmlns:msink="http://schemas.microsoft.com/ink/2010/main" type="inkDrawing" rotatedBoundingBox="2133,17320 19623,17250 19626,18096 2136,18166" shapeName="Other">
            <msink:destinationLink direction="with" ref="{B9910B8D-DE31-45E3-BAA9-CF67B3051403}"/>
            <msink:destinationLink direction="from" ref="{6EE51E4D-B609-4672-8D75-805712B1F530}"/>
            <msink:destinationLink direction="with" ref="{B8151618-202D-4F98-80AA-017A65CBB01F}"/>
            <msink:destinationLink direction="with" ref="{747C3331-4D9A-4880-A973-6558972E84A3}"/>
            <msink:destinationLink direction="with" ref="{FF03D218-80BE-47B2-9653-A33D0F895B18}"/>
          </msink:context>
        </emma:interpretation>
      </emma:emma>
    </inkml:annotationXML>
    <inkml:trace contextRef="#ctx0" brushRef="#br0">-3047 2620 56 0,'-9'3'24'0,"14"1"-12"0,-5-4-3 16,0 0 9-16,0 0 1 15,0 0 3-15,0 0-3 0,0 0-2 16,0 0 2-16,-5 0 0 16,5-4-6-16,0-3-3 15,5-12-1-15,-1-7-1 16,9 3-2-16,-1-3-1 16,9-7-1-16,0 3 0 15,4-19-2-15,5 0-2 16,4 1 3-16,-1-1 0 15,5 4-1-15,4 0 1 16,9 4 0-16,-1 0 3 16,1 0-5-16,-5 7-3 0,9 4 1 15,-1 0 0-15,-3 12 3 16,-1 6 1-16,5 16 1 16,4 15 2-16,13 7 1 15,-1 11 3-15,-3 5-1 16,-5 21 2-16,4-7-4 15,0-3-2-15,1-5-2 16,-5-10-3-16,-4-1 1 16,-5-3-1-16,18-4 0 15,-13-12 0-15,-4 1 0 16,-1-4 2-16,-3-11-1 16,-5-15 2-16,5-4 2 15,3-4 2-15,-3-22-1 16,-1 3-1-16,-3 1-3 15,-1 0-2-15,0-1 1 0,5 5 1 16,4 3-1-16,3 7-1 16,6 4 1-16,11 8-1 15,1 7-5-15,8 8-1 16,9 7 3-16,4-3 1 16,-5 3 6-16,1-7 2 15,-1-4-2-15,-3-4-3 16,-5-7-3-16,-4 3 1 15,8-3 1-15,-8 0 2 16,-4 0-1-16,-4 0-1 16,8-1 1-16,4 5-1 15,0 7 0-15,4 7 2 0,5 12 3 16,-1 3 4-16,14 12-4 16,-5 7-1-16,0-3-4 15,-4-8-1-15,8 0 1 16,-8-12 0-16,-5-3 0 15,1-4 2-15,-5-3-3 16,-4-4 0-16,-4-8 1 16,0 4 0-16,0 0 0 15,-4 0 0-15,-5 4 0 16,-3 3 0-16,12 4 2 16,-4 4 3-16,-1 0 2 15,1 4 1-15,12 0-4 16,-8-4-3-16,-4-8-3 15,-4 12 1-15,8-19-4 0,-5-4-1 16,-3-11-2-16,0 8 0 16,-9-8 5-16,0 0 1 15,4 7-1-15,-8-3 2 16,0 11 5-16,0 0 2 16,4 8 2-16,4 3 2 15,1 7-5-15,7 1-3 16,-3 11-4-16,8 0-1 15,-4-8 2-15,-5-3 0 16,-3-4 1-16,-1-15 0 16,0-15-5-16,-4 4 1 0,-4-8 0 15,-4 1 2 1,-9-1 1-16,9-15 3 0,-9 23-1 16,1 0-1-16,-1 7 3 15,-4 11 2-15,0 8 4 16,4 8 2-16,-3 18-5 15,-6-7-2-15,10-8-2 16,3 0-2-16,-8-15-2 16,0 1 1-16,0-16-12 15,1-34-7-15,-6-10 4 16,-3-23 2-16,-4-8 3 16,-5 4 5-16,-4 12 3 15,0 14 4-15,4 12 13 16,5 18 6-16,-1 19-4 15,5 15-1-15,4 26-9 16,-1 11-4-16,1-3 1 0,4 7 0 16,13 0-1-16,-4-11-2 15,-1 0-6-15,1-22-1 16,-1-12-2-16,5-15 3 16,12-11-3-16,-12-11 1 15,-5-15 4-15,-3-8 4 16,-1-7 1-16,5 0-1 15,3 3 1-15,1 9 1 16,4 10 3-16,4 11 4 16,17 20-2-16,0 14 1 15,0 8-5-15,17 33 0 16,-5-7 1-16,1-4 2 0,0 4-5 16,-1-4-3-16,-8-7 1 15,0-16 2-15,1-3-7 16,3-15-3-16,-8-7-2 15,0-8 1-15,-13-4 4 16,1 1 3-16,-1-9 2 16,-4 16 1-16,-4 4 2 15,0 10 3-15,8 12 7 16,13 4 4-16,0 15-8 16,0 22-4-16,13 4-3 15,-9-4 1-15,-21-15-1 16,25 0-1-16,1-18-10 15,-9-8-6-15,0-19-3 16,-4-11-1-16,-5-15 4 16,1-7 2-16,-9 3 9 0,-4 0 4 15,-9 8 11-15,1 4 5 16,3 7-3-16,10 7 1 16,-1 12-2-16,4 15 1 15,0 10-6-15,13 1-2 16,-8-3-4-16,-1 3-1 15,-7-15-6-15,15-8-3 16,-3-7-5-16,0-19-2 16,0-14 8-16,0 6 4 15,8-3 4-15,-17 1 3 16,-4 2 1-16,-4 1 3 16,4 7 3-16,0 12 5 0,-4-4-6 15,0 11 0-15,4 7-4 16,-4 4-1-16,9 4-1 15,-1 4 1-15,-4-4-2 16,0-7-1-16,5 3 1 16,3-15-1-16,1-11-5 15,3-15 1-15,-7-30-5 16,7-3-1-16,-7-1 5 16,-13 8 2-16,-9 15 7 15,-4 7 2-15,-4 15 9 16,-5 12 2-16,14 11 0 15,3 11 2-15,-3 7-10 16,-1 16-5-16,0 6-1 16,0-6 2-16,-3-12-9 0,-6-11-2 15,18-22-8-15,-4-20-2 16,-5 5 9-16,-4-8 6 16,-8-4 5-16,4 1 5 15,-9 10 0-15,0 1 0 16,5 3-1-16,8 8 2 15,-4 3-5-15,4 8-3 16,4 8-1-16,1 3-1 16,-1-3-3-16,5-1 2 15,3-7-4-15,-3-11-1 16,-1-12-2-16,1-7 0 16,8-14 5-16,4-1 1 15,-13 7 2-15,-3 8 0 0,-5 4 6 16,-9 15 4-16,1 3-5 15,0 8-3-15,4 8-1 16,8 14-1-16,9 12 2 16,-5 0 1-16,1-8-4 15,-5-4-1-15,-4-10-8 16,4-1-4-16,5-8-12 16,-9-6-6-16,-8-12-19 15,-9 0-5-15,-8-11-52 16</inkml:trace>
  </inkml:traceGroup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13:00:13.009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745DC75-D84F-4091-8397-2FF1FA0CEDBC}" emma:medium="tactile" emma:mode="ink">
          <msink:context xmlns:msink="http://schemas.microsoft.com/ink/2010/main" type="inkDrawing" rotatedBoundingBox="8142,12265 10331,16195 9631,16584 7443,12655" semanticType="verticalRange" shapeName="Other">
            <msink:sourceLink direction="with" ref="{C44EA3C8-36CE-4E61-973F-76944FC1163A}"/>
          </msink:context>
        </emma:interpretation>
      </emma:emma>
    </inkml:annotationXML>
    <inkml:trace contextRef="#ctx0" brushRef="#br0">5480-1081 64 0,'-4'-23'24'0,"4"49"-12"0,-4-41-8 0,4 23 10 16,0-12-4-16,0 0 2 15,0 4 2-15,0 12 1 16,0-16-4-16,0 0-1 0,0 0 2 15,0 4 5-15,0 0 0 16,0 0-1-16,0 0-2 16,4 0 1-16,0 0-8 15,5 0 2-15,-1 0 2 0,5 0-2 16,4 0 0-16,0 12-1 16,4-5 0-16,0 4 0 15,4-3 0-15,0-1 0 16,5 1 0-16,8 3 0 15,-1 0 0-15,1 4-2 16,0 0-1-16,0 8-1 0,8-1 2 16,9 4-3-1,0 8 0-15,8 0-1 16,0 3-2-16,9 4 1 16,-1 4 1-16,1 7-1 15,-5 8-1-15,9 4-2 0,-1-1 1 16,5 16 1-16,-8-4 0 15,4 7 0-15,0 0 0 16,-9 12 2-16,-8-1 1 16,-4 5-4-16,-5 3 1 15,-4 7-2-15,1 4 0 16,-1-3 2-16,-4-4 0 16,-4 3-3-16,-4 1 2 15,-5-1-4-15,-4 8-1 16,0-11 0-16,-3-12 4 15,-6 8 5-15,1-11 6 0,0-4-7 16,0-7-1-16,-4-8-1 16,-5 4 2-16,0-4-1 15,1-11-1-15,-1-8 1 16,1-3 1-16,-5-8 1 16,4-4 3-16,-4-3-3 15,1 0-2-15,-1 3 0 16,0 0-1-16,0-3-3 15,0 0 2-15,1-1-1 16,-1 1 0-16,0 3 2 16,0 1 2-16,1-4-1 15,-1 7-1-15,-4 0 3 16,0 4 2-16,0-12 2 16,4-3 1-16,0-3-7 0,-4-5 0 15,0-3-1-15,0-4 0 16,0 0-3-16,4-4 2 15,5 0-1-15,-9-3-2 16,0-1-2-16,4 1 1 16,-4-8-4-16,0 0-1 15,0 0-24 1,4 0-12-16,0-4-7 16,1 0-38-1</inkml:trace>
  </inkml:traceGroup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13:00:35.661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4A70864-A868-4045-841A-147B771C2B8C}" emma:medium="tactile" emma:mode="ink">
          <msink:context xmlns:msink="http://schemas.microsoft.com/ink/2010/main" type="inkDrawing" rotatedBoundingBox="10783,7865 17651,14646 14470,17868 7602,11086" semanticType="verticalRange" shapeName="Other">
            <msink:sourceLink direction="with" ref="{C44EA3C8-36CE-4E61-973F-76944FC1163A}"/>
          </msink:context>
        </emma:interpretation>
      </emma:emma>
    </inkml:annotationXML>
    <inkml:trace contextRef="#ctx0" brushRef="#br0">5 1618 96 0,'-4'23'35'0,"4"-23"-18"0,-4 4-9 15,4-4 11-15,0 0-7 16,0 0 1-16,0 0-2 15,0 0 1-15,0 0 2 16,0 0 2-16,0 0-9 16,0 0 2-16,0 0 2 0,0 0 0 15,0 0 1-15,4 0 0 0,0 0 0 16,5-12 2 0,3 5-5-1,1-12-1-15,8 4-2 0,9-4 1 16,-1-3 0-16,5-4 3 15,4-8-3-15,4-14 1 16,12-1-5-16,5-7 0 16,9-8 1-16,3 8 2 15,18-8 3-15,3-3 2 16,9 4-5-16,4-12-2 16,5-4-2-16,16 4-2 15,-4 1 1-15,9 2 1 0,-1-2-3 16,13 3 0-16,-4 7 1 15,4 4 0-15,0 4 0 16,9 7 0-16,-5-3 0 16,-8 0 0-16,4 7 0 15,0 11 2-15,4 8-3 16,-8 3 0-16,0 5 1 16,-4 6 2-16,0 5-1 15,3 3-1-15,-7 4 1 16,4 0-1-16,-5 15 0 15,-4 8 2-15,-4 3-3 16,0 0 0-16,-12 4 3 16,4 4 1-16,20 14-1 15,-12 5 1-15,-8 3 0 0,-5 7 3 16,-8 12-3-16,-8 4-2 16,8 3 0-16,-4 0 1 15,-9 8 1-15,-4 4 1 16,-4 3-2-16,0 15 1 15,-4-7-2-15,-9 11-1 16,-4 0 1-16,9 4-1 16,-9 14 2-16,-4-7 1 15,-4 12-1-15,-1 3-2 16,-3 15 1-16,-5-11 1 16,1 11 1-16,3 4 1 15,-4 4-2-15,-4-12 1 0,1 12-2 16,-6-1 2-16,1 1-2 15,4-12-1-15,0 8 1 16,-4 0 1-16,-4 4-3 16,0-5 0-16,-1 5-1 15,1-8 0-15,0 0 6 16,-1-11 5-16,1 4-5 16,4-1-2-16,0-6 1 15,-5-9 0-15,5-10-1 16,-4 7-2-16,0 0 1 15,-1-8-1-15,1 1-3 16,-9-8 2-16,9 0 1 16,4-4 0-16,-5-11 0 0,-7-11 0 15,-1 3 0-15,-8-11 0 16,0-11 0 0,-5-7 2-16,1 0-3 15,0-1 0-15,-1-7 1 16,1-7 0-16,-5-4-3 0,1-4 2 15,3-7-1-15,-3-1-2 16,-1-6-2-16,0-5-1 16,1 0-3-16,-1-7-1 15,1 0-1-15,-1-3 2 16,-4-5-10-16,1 1-4 16,3-5-16-16,-4-3-7 15,5-7-30 1,-1-8-42-16,-8-15 32 15</inkml:trace>
  </inkml:traceGroup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13:12:25.817"/>
    </inkml:context>
    <inkml:brush xml:id="br0">
      <inkml:brushProperty name="width" value="0.93333" units="cm"/>
      <inkml:brushProperty name="height" value="0.93333" units="cm"/>
      <inkml:brushProperty name="color" value="#774931"/>
      <inkml:brushProperty name="fitToCurve" value="1"/>
    </inkml:brush>
  </inkml:definitions>
  <inkml:traceGroup>
    <inkml:annotationXML>
      <emma:emma xmlns:emma="http://www.w3.org/2003/04/emma" version="1.0">
        <emma:interpretation id="{81EB984E-C27F-480E-B0F3-B04BA7498B77}" emma:medium="tactile" emma:mode="ink">
          <msink:context xmlns:msink="http://schemas.microsoft.com/ink/2010/main" type="inkDrawing" rotatedBoundingBox="3573,10655 17205,10466 17226,11991 3594,12180" semanticType="underline" shapeName="Other">
            <msink:sourceLink direction="with" ref="{2D0D050D-35DD-40B0-AF75-036968BBEBC8}"/>
          </msink:context>
        </emma:interpretation>
      </emma:emma>
    </inkml:annotationXML>
    <inkml:trace contextRef="#ctx0" brushRef="#br0">-490 5033 52 0,'4'7'22'0,"-8"-10"-12"0,4 3-8 0,0 0 9 16,0 0-1-16,0 0 2 16,0 0 2-16,0 0 4 15,0 0-6-15,0 0 1 16,0 0-2-16,0 0 1 0,0 0-4 16,0 0 0-16,0 0-3 15,0 0 2-15,0 0-4 16,0 0 3-16,0 0 3 15,0 0-1-15,0 0 1 0,0 0-1 16,0-4 0-16,0 0-2 16,4 1 1-16,4-1 0 15,1-3-1 1,-1 3-1-16,5-4 1 16,-1 5 3-16,1-1-4 15,0-7-1-15,-1 4-4 16,1-1-1-16,-1 5 1 15,1-1 2-15,0 0-1 0,-1 8 2 16,1-8 0-16,4 0 1 16,0 4-5-16,-1 0 1 15,1 0 0 1,4 0 2-16,-4 0-1 16,4 0 2-16,-4 0 0 0,0-3 1 15,-1-1-2-15,1 0 1 16,0-3 0-16,0 0 1 15,0-1-5-15,0 5 1 16,-1-1 0-16,1 0 0 16,0 0 2-16,0 1 3 15,0-1-2-15,-1 0-2 0,1 1 0 16,0-1 1-16,0 0 1 16,4 4 3-1,0-3-3-15,-4-1-2 16,12 0-3-1,-4 1 1-15,-4-1 3 0,0 0-1 16,-4-3 2-16,0 3 0 16,0 0 1-16,0 1-5 15,-5-1 1-15,1 0 2 16,0 1 1-16,3-1-1 16,-3 0-2-16,0 4-2 15,-1-3-1-15,1 3 4 16,-5 0 1-16,1 0-3 15,3 0 1 1,-3 0 0-16,3 0 0 16,-3 0 2-16,-1 0-1 15,1 0 2-15,-1 3-2 16,0-3 2-16,1 0-4 16,-1 4 0-16,1 0-1 0,3-1 0 15,1 1 2-15,-1-4 2 16,1 0-1-16,0 4 2 15,-1-4-4-15,1 3 0 16,-1-3 3-16,1 4 3 16,0 0-4-16,3 0-1 15,-3-1-2-15,4 1 0 0,-4 0 4 16,3-4 1-16,-3 0-1 16,8 3-2-1,8 1-2-15,-8 0 1 16,0-1 3-16,0-3 1 0,1 0-4 15,-6 0-1-15,1 0 3 16,0 0 3-16,0 0-3 16,0 0-3-16,-1 0 1 15,1 0 2-15,-4 4-2 16,-1-4 0-16,1 0 1 16,0 0 2-16,3 0-3 15,-3 0 0-15,4 0 1 16,-4 0 2-16,-1 0-3 15,1 0 0-15,-1 0 1 16,1 0 0-16,0 0 0 16,-1 0 2-16,1 4-1 15,-1-4-1-15,1 3 1 16,4-3-1-16,-5 0-3 0,5 4 2 16,0-4 1-16,0 0 0 15,0 4 0-15,0 3 2 16,-1 1-1-16,1-5-1 15,0 1 3-15,4 0 0 16,0-1-4-16,8 5-1 16,1-1 3-1,-5 0-3-15,-4 1 1 16,0-1-1-16,0 1 0 16,-4-5 2-16,0 1 0 15,0 0 0-15,-1-1 0 16,1 5 0-16,0-5 2 0,0 5-1 15,0-4 2-15,0-1-4 16,-1 5 0-16,1-5 1 16,0 5 2-16,-4-5-3 15,3 1 0-15,-3 0 3 16,4-1 3-16,0 1-7 16,-1-4 0-16,1 4 2 15,0 0 2-15,0-1-3 16,0 1 1-16,0 0-2 15,-1-4 0-15,1 3 2 16,0 1 0-16,0-4 0 16,0 4 0-16,-1-4 0 15,10 3 2-15,-5 1-3 0,0 0 0 16,0-1 1-16,0 1 2 16,0-4-3-16,0 4 0 15,0-4 1 1,-4 4 2-16,-1-1-1 0,1-3 2 15,0 4-4-15,4-4-2 16,0 0 4-16,0 0 1 16,0 0-3-16,-4 0-1 15,0 4 1-15,4-4 2 16,-4 0 0-16,4 0 2 16,0 0-4-16,0 3 0 15,0-3 1-15,0 4 2 0,4-4-1 16,-8 0 2-16,4 0-4 15,-4 0 0 1,-1 0 1-16,10 4 2 16,-5-1-3-16,8 1 0 0,-8 0 1 15,0-1 0-15,0 1 0 16,0 0 2-16,0 0-3 16,0-4 0-16,0 0 1 15,0 3 0-15,0 1 0 16,-4-4 2-16,0 0-1 15,4 0-1-15,0-4 3 16,0 1 0-16,-4-1-1 16,0 4 1-16,0-4-2 0,-1 4-1 15,1-4 1-15,0 4-1 16,0-3 0 0,0 3 0-16,-5-4 0 15,5 4 2-15,-4 0-1 0,3-4 2 16,-3 1-2-16,0-1-1 15,-1 0 1-15,1 1-1 16,0-5-3-16,-1 5 0 16,1-5 4-16,-1 1 1 15,1-1 0-15,-5 1 1 16,1 3-4-16,-1-3 0 16,1 0 1-16,3-1 2 0,1-3-1 15,-5 4 2 1,1-1-4-16,-1 1 0 15,-4-8 1-15,0 4 2 16,1 0-3-16,-1 0 0 0,0-4 1 16,-4 4 0-16,0 0 0 15,0 0 0-15,4 0 0 16,-4 0 0-16,0 3 0 16,0 1 2-16,0 0-1 15,0-1-1-15,0 1 1 16,0 0-1-16,0 3-3 15,0 4 2-15,-8-8 1 16,-1 1 0 0,1 3 0-16,8 4 0 15,0 0 0-15,0 0-3 16,-4-3 2-16,4 3 1 16,0 0 0-16,0 0 0 0,0 0 2 15,0 0-3-15,0 0 0 16,0 0 1-16,-4 0 0 15,8 7-5 1,0 0 5-16,0 1 2 16,0-1-3-16,9 1 1 15,0-1-2-15,-1 4 0 16,1-4 2-16,0 4 2 16,-1 8-3-16,1-4 0 0,-1-4 1 15,1 4 0 1,0-1 0-16,-1 1 0 15,1 0 2-15,-1 0 1 16,1-1-4-16,4 1 1 16,-5-4 0-16,5-3 0 0,0-1-3 15,0-3 2-15,-4-1 1 16,3 1 2-16,-3 0-1 16,0-4 2-16,-1 0-2 15,1-4 2-15,4-3-2 16,-5 3 2-16,1-3-4 15,4 3 0-15,-5-3 1 16,1-1 2-16,-1 1-1 16,1-1-1-16,-4-3 3 15,-1-3 0-15,0 2 1 16,1-6 2-16,-1 0-3 16,-4 3 0-16,1 0-3 15,3 0-1-15,-4 0 1 0,5 4 0 16,-5 0 0-16,0 0 2 15,0 0-3-15,0 0 0 16,5 0 1-16,-5 4 0 16,0-1-3-16,0 1 2 15,1-4 1-15,-1 3 0 16,0 1 0-16,0 3 2 16,0-3-1-16,1 3-1 15,-1 1-2-15,0-1-1 16,0 4 4-16,0 0 1 15,9 0-3-15,-5-4-1 16,1 4 1-16,-1-3 0 0,-4 3 3 16,9 0 1-1,0-4-1-15,-1 0-2 16,-3 0 1-16,-1 1-1 16,1 3 0-16,-5 0-3 15,0 0 2-15,0 0 1 16,0-4 2-16,1 0-1 15,-1 1-1-15,0-1 1 16,0 0-1-16,-4 1 0 16,0-1 2-16,0 4-3 15,0 0 0-15,0 0 1 16,0-4 2-16,0 1-1 16,0-1-1-16,0 4 1 0,0-8-1 15,0 8-3-15,0-3 2 16,0 3 1-16,0-4 0 15,0 4 0-15,0-4 2 16,0 1-1-16,0-1-1 16,0 4-2-16,-4-7 1 15,4 7 1-15,0 0 2 16,0 0-3-16,0 0 0 16,0 0-1-16,0 0-2 15,0-8 3-15,0 8 0 16,0 0 3-16,0 0 3 15,0 0-4-15,0-7-1 0,-4 3 0 16,4 4 2-16,0-7-1 16,0 7-1-16,0 0 1 15,0 0-1-15,0 0-3 16,0 0 0-16,-4-11 4 16,-1 3 1-16,1 1 0 15,4 7-4 1,-4-4 1-16,4 4 1 15,-8-7 0 1,-1-8 0 0,1 8 0-16,4 7 0 15,-1-8 2-15,1 12-3 16,0-8 0-16,4 4-1 0,0 0 0 16,-4-3 0-16,4 3 0 15,0 3 6 1,0 1-4-1,0 0-2-15,0-1 3 16,8 5-3-16,1-1 1 16,-5 4 1-16,4-3 2 15,-4 3-1-15,1 0-1 16,-1 0-2-16,0 0 1 16,4 4 1-16,1-1 0 15,-1 1-3-15,1 0 0 16,-1 3 2-16,5 1 2 0,-1-1 0 15,1 1 2-15,-1 10-4 16,1-10 0 0,0-1 1-16,-1 8 0 15,1-7 0-15,4 3 2 16,-5 0-3-16,5-4-2 0,0-3 4 16,-4 0 1-16,-1 0 0 15,1-1-2-15,-1-3 1 16,1 1-1-16,0-5-3 15,-1 4 2-15,1-4 1 16,-1 1 2-16,1-1 1 16,0 1 1-16,-1-5-5 15,1 1-1-15,0 0 1 16,-1-1 0-16,1-3 3 16,-1 0 1-16,-3 0-4 15,3 0 1-15,-3 0 0 16,-1-3 2-16,1 3-1 15,-1-4-1-15,0 0 1 0,1 1-1 16,8-1 0-16,-9 0 0 16,5 8 0-16,-1-8 0 15,9 4 0-15,-4-7 0 16,-4-1 0-16,-1 5 0 16,1-5 0-16,0 1 0 15,-5 3 0-15,0-3 2 16,1 3-3-16,-1-3 0 15,1-1 1-15,3 5 0 16,-3-1 0-16,-5 0 0 16,0 1 0-16,4-1 0 15,1 4 0-15,-1 0 0 0,1 0-3 16,-1 0 0-16,1 0 2 16,-1 4 0-16,5-1-2 15,-5 1 2-15,9 3 3 16,0 1 1-16,-1-1-4 15,1 1 1-15,0-5 0 16,0 5 2-16,4-5-3 16,0 1 0-16,0 0 1 15,0-4 2-15,0 0-1 16,0 0 2-16,0-4-2 16,0 0 2-16,0-3 0 15,-4 0 1-15,0-1-2 16,-5-3 1-16,1 0-2 15,0-7-1-15,-5 3 1 0,5 4 1 16,-1 0-3-16,-3 3-2 16,-1 5 2-16,0-1 2 15,9 8-7 1,0-1 4-16,-4 5 2 16,-1-1 1-16,5 0-1 15,0 4 1-15,0-3-1 16,0-1 0-16,-1 1 0 15,5-1 0-15,0 0 0 16,0-3-3-16,0 0 2 16,0-1 3-16,0 1 1 0,-4 0-4 15,4-4 1-15,-4-4 0 16,0 0 2-16,0 1-1 16,0-1-1-16,-1 4-2 15,1-4 1-15,0 4 1 16,0-7 2-16,0 0-1 15,-5-1 2-15,1-7-4 16,-1 4 0-16,1 0 1 16,0 0 2-16,-1 8-3 15,1-12 0-15,0 4 1 16,-1 0 0-16,9 3-3 16,-4 5 2-1,4-1 1-15,0 11 0 0,0-3 2 16,-4 0-1-1,0-1-1-15,0 1-2 16,-1 3 1-16,1 4 1 16,0-11 0-16,0 4 0 0,0-8 2 15,-5 1-1-15,1-1 2 16,-1-3-4-16,1-4 0 16,-5 3 1-16,1-3 2 15,-1 4-3-15,5-4 0 16,-5 3 3-16,1 1 1 15,-1 0-4-15,5-1-1 16,-5 1 1-16,1-1 0 16,-1 1 1-1,0 3 0-15,1 1 2 16,3-1-3-16,1 0 0 0,0 1 1 16,-1-5 0-16,1-3 0 15,-1 4 0-15,1-1 2 16,4 1 1-16,0 0-4 15,0-1 1-15,-1-3 0 16,-3 4 0-16,0-1-3 16,-1 1 2-16,1 0 1 15,-1-1 2-15,1 1-1 16,0-1-1-16,-5 5-2 16,0-1 1-16,9-3 1 15,-4 3 0 1,-1 0 2-16,5 1-3 15,0-1 0 1,-4 0 3-16,-1 1-3 0,1-1 0 16,0 4 1-16,-5-4 0 15,0 4 2-15,1-4 1 16,-5 1-4-16,0-5 1 16,5 5 0-16,-5 3 0 15,0 0-3-15,0 0 2 16,5-4 3-1,-5 0-3-15,0 1-2 16,4-1 2-16,-3 4 2 0,-1-4 0 16,0 1 2-16,4 3-4 15,-3 0 0 1,-1 0 1-16,4 0 0 16,-4 0 0-16,5 0 0 0,-5-4 0 15,0 4 2-15,0-8-1 16,1 8-1-16,-1 0-4 15,0 0 0-15,0 0 4 16,1 0 2-16,-5 0 0 16,0 0-2-16,0 4 1 15,0-4 1-15,0 0-1 16,0 0-1-16,0 0 3 16,0-11 0-1,0 0 1-15,0 0-7 16,0 0 0-16,0 0 3 15,0 0 2-15,0 3-3 0,0-3-1 16,-5 4 1 0,5-1 0-16,0 8-2 15,0-3 2-15,0 3 3 0,0 0 1 16,0 0-6-16,0 0 0 16,0-8 1-16,0 5 3 15,0-5 0-15,5 8-1 16,-5 0-2-16,4 0-1 15,0 4 4-15,-4-4 1 16,4 0 0-16,-4 4-2 16,0-8-2-16,0 8 1 0,4 3 1 15,1-3 2 1,-1-1 1 0,-4 1-4-16,4 0-1 15,-4 3 1-15,4-3 0 0,0 0 1 16,1 3 0-16,-1 4 2 15,0 0-3 1,0 0-2-16,0 4 2 16,5 3 2-16,-1-3-2 15,-4 0 0-15,1 0 1 16,-1-4 0-16,0 0 2 16,4 0 1-16,1-4-4 15,-1 4-1-15,1-3 1 16,-1-1 2-16,0 1 0 15,1-1-1-15,-1-3 1 16,5-1 1-16,0 1-1 16,-5 0-1-16,5-4 1 15,-1 0-1-15,1 0 0 0,-1-4 2 16,1 0 1-16,0 1 1 16,-1-1-7-16,1 4 0 15,-1-4 1-15,1 1 3 16,0 3-2-16,8-4 0 15,8-3 1 1,-4-1 0 0,-4 1 0-16,0 3 2 15,-4 0-1-15,4-3-1 16,-4 3 1-16,0-3-1 16,0 0 0-16,-1-5 0 0,-3 1 2 15,0 4 1-15,4-8-6 16,-5 4 2-1,1 0 2-15,-1 0 0 16,5-4-1-16,-4 0-2 16,4 4 1-16,-5 0 1 15,1 0 0-15,-1 4 2 16,-3-4 1-16,-1 3-4 16,1-3-1-16,-1 0 1 15,0 4 2-15,5-4-2 16,-4 3 0-16,-1 1 1 15,0 0 0-15,1 3 2 16,-1-3 1-16,5-1-4 16,-5 1-1-16,5-1 1 0,-1-6 0 15,1 10 1-15,0-7 2 16,-5 4-3-16,5-5 0 16,-1-2-1-16,-3 3 0 15,3 0 2-15,-3-1 2 16,-1 5-1-16,0 0-1 15,1-1 1-15,-1 1-1 16,1 0 2-16,3 3 1 16,1 0-6-16,4 0 0 15,0 1 3-15,-5-5 2 0,1 1-3 16,-1 0 1-16,1-1 0 16,-5 1 0-16,1-1 0 15,3 1 2 1,-3 3-3-16,-1 1 0 0,1-1 1 15,-1-3 0-15,0 3-3 16,1-3 2-16,-5-5 3 16,5 9 3-16,-5-1-4 15,0 0-3-15,4 1 1 16,-3-1 2-16,-1 0 0 16,4 1-1-16,-4-1-2 15,1 0 1-15,3 1-1 16,-4-1 0-16,0 0 2 15,1 0 2-15,-1 1-1 16,0-1 2-16,0 0-4 16,0 1-2-16,5-1 4 15,-5 0 1-15,-4 1-3 16,4-1 1-16,0 0 0 0,1 1 0 16,-1-1 0-16,0 0 0 15,-4 4 0-15,8 0 0 16,-3-3-3-16,-1 3 2 15,0-4 3-15,0 4 1 16,0-4-1-16,1 4-2 16,-1-4-2-16,4 4 1 15,-8-3 3-15,4 3 1 16,1 0-4-16,-1 0-1 16,0 0 1-16,0 0 0 0,1 0-2 15,-1 0 2-15,-4 0 1 16,0 0 0-16,0 3 0 15,4 1 0-15,-4-4 0 16,4 4 0-16,-4 0 2 16,0-1 1-16,4 1-6 15,1 0 0-15,-1-1 1 16,-4 1 1-16,4 3 1 16,0-3 2-16,-4 0-1 15,4 3-1-15,1 0 1 16,-1 1-1-16,-4-1 0 15,4 1 2-15,0-1-3 16,0 0 0-16,1 1 1 16,-1 3 0-16,-4-4-3 15,4 1 2-15,0-1 3 16,0 0 1-16,1 1-1 0,-1-1-2 16,0 1-2-16,0-1-1 15,0 0 2-15,5 1 2 16,-5 6 0-16,4-10 2 15,1 11-4-15,-1-4-2 16,1-4 4-16,-1 1 1 16,0-1 0-16,1 12-4 15,-1-8 1 1,1 3 1-16,3-6 2 16,1 3-3-16,-5-4-2 15,1-3 4-15,-1 3 1 16,1 1-3-16,3-5 1 0,1 5 0 15,-1-4 0-15,5-1 2 16,-4 1 1-16,-1 0-4 16,1-1-1-16,0 5-2 15,-5-5 3-15,5 5 0 16,-5-5 3-16,5 1-1 16,-5 0-1-16,5 0 1 15,-5 3-1-15,5-3 0 16,-5-1 0-16,1 5 0 15,3-5 0-15,-3 1 0 16,-1 0 2-16,5-1-3 16,-1 1 0-16,1 3-1 15,-1 1 0-15,5-1 2 16,-4-3 0-16,4-4 0 0,0 0 2 16,-1 0-1-16,1 4-1 15,0-1 1-15,0-3-1 16,0 4 0-16,-1-4 2 15,1 11-3-15,4-4 0 16,0-7 1-16,0 0 2 16,0 8-3-16,-4-1 0 15,0-14 1-15,0 14 0 16,8-3 0-16,-4 0 0 16,4 3 0-16,-4-3 0 15,0-1 0-15,-4 1 0 16,0 0 0-16,4-1 2 0,-4-3-1 15,0 8 2-15,-1-4-4 16,1 3 0-16,0-3 1 16,0 3 0-16,-5-3 0 15,5-1 0-15,-4 1-3 16,8 3 2-16,-4-3 1 16,4 0 2-16,-4 0-1 15,-1-1-1-15,1 1 1 16,4 0-1-16,-4-1 0 15,4 1 0-15,0 0 0 16,0-1 2-16,0 1-3 16,0 0-2-16,0-1-1 15,0-3 3-15,-4 0 2 16,0 0 2-16,0 0-1 0,4 0-2 16,0 0 1-16,8 0 1 15,-4 0 3 1,-4 0-4-16,0 0-1 15,-4 0 0-15,0 0 2 16,0 0-3-16,0 0 0 16,-1 0 1-16,1 0 0 15,0 4-3-15,0-4 2 16,0 4 1-16,4-4 2 16,-4 0-3-16,4 4-2 0,0-4 4 15,-5 0 1-15,1 3 0 16,0 1 1-1,0 0-4-15,4-1 0 16,0 1 1-16,-4 0 0 0,4-1 0 16,-4 1 0-16,-1 0 0 15,1-1 2-15,0 1-3 16,0 0 0-16,4 3 1 16,-4 1 2-16,-5-5-1 15,1 5-1-15,4-1 1 16,0 0-1-16,-1-3 0 15,5 7 2-15,-4-7-3 16,0 3 0-16,-4-3 1 16,-1 0 0-16,1-1 0 15,-1 1 0-15,1 0 0 16,0-1 0-16,-1 1 0 16,1 0 2-16,0 0-1 15,-1-1-1-15,1 1 1 0,-1 0-1 16,-3-1 0-16,3-3 0 15,1 0 0-15,4 0 0 16,-5 0 0-16,1 0 0 16,4 0 0-16,-5 0 0 15,1 0 0-15,0-3 0 16,-1-1 0-16,1 4 2 0,0-4-1 16,-1 4 2-1,1 0-2-15,-1-3-1 16,1-1-4-16,0 0 0 15,-1 4 2-15,1 0 3 0,4 0 2 16,-5 0 3-16,1-4-8 16,-1 4 0-16,1 0 0 15,0 0 1-15,-1 0 1 16,1 0 0-16,0 0 0 16,-1 0 2-16,-3 0-1 15,3 0-1-15,1 0 1 16,-1 0-1-16,1 0 0 15,4 0 2 1,0 0-1-16,-1 0-3 16,-3 4 1-16,0-4 1 15,-1 0 0-15,-3 4-3 16,-1-4 2-16,1 4 3 16,-1-1 1-16,0-3-4 15,1 0 1-15,-5 4 0 16,0-4 0-16,0 4 0 0,1-4 2 15,-1 3-1-15,0-3-1 16,-4 0 1-16,0 0-1 16,0 0-3-16,0 4 2 15,0 0 1-15,0-4 2 16,0 3-1-16,0-3-1 16,-4 4 1-16,4 0 1 15,-4-1-3-15,-1 5-2 16,1-1 4-1,0 8-1 1,0-4-2-16,0 0-1 0,4-4 2 16,0 1 0-16,-5 3 3 15,1-4 3-15,0 4-4 16,4-3-1-16,0-5-2 16,0 9 0-16,0-5 0 15,4 0 0-15,-4 1 2 16,4-1 0-16,1 0 0 15,3 1 0-15,-4-4 0 16,5-1 2-16,3 1-3 16,1 0 0-16,-1-1 1 15,1 1 2-15,0-4-3 0,3 0 0 16,1 0 3-16,0 0 3 16,0-4-4-1,0 1-3-15,0-1 1 16,-1 0 2-16,-3 1 0 15,8-5-1-15,-4 1 1 0,0-1 1 16,-1 1-3-16,-3 0 0 16,0 3 1-16,3-11 0 15,1-7 2 1,-4 4 1 0,0-1-4-16,-1 1-1 15,-3 3 1-15,-1 0 0 0,0 0 1 16,1 1 2-16,-1-1-1 15,1 4-1 1,-5 0 1-16,0-4-1 16,0 0 0-16,0 4 0 15,1 0 0-15,-1 0 0 0,0 0-3 16,-4 0 0-16,0 3 4 16,0 1 1-16,0 0-3 15,4-1 1-15,-4 5 0 16,0-1 0-16,0 0 0 15,0 0 2-15,0 4-3 16,0-3 0-16,0-1 1 16,0 0 0-16,0 4 2 15,0 0 1-15,0 0-4 16,0 0 1-16,0 0-2 16,0 0-2-16,4 0 0 15,-4 4 3-15,5 0 0 16,-1-1 1-16,0 1 2 0,0 0 1 15,5 3-4-15,-1 1-1 16,0-1 1-16,-3 0 0 16,-1 1 1-16,0 3 0 15,9 0 0-15,-1-4 0 16,-3 1 0-16,-1-1 2 16,1 0-1-16,-1 1 2 15,0-1-4-15,-3 1-2 16,3-1 2-16,-4 0 0 15,5 1 1-15,-5-5 0 16,0 1 0-16,0 0 2 16,0 0-1-16,1-1-1 0,-1 1 1 15,0 0 1-15,0-1-3 16,5-3-2-16,-1 0 2 16,0 0 2-16,-3 0 0 15,3 0 2-15,-4 0-2 16,5 0-1-16,-1 0 1 15,0-3 1-15,1-1-3 16,-1 0 0-16,-4 1 1 16,5-1 0-16,-1-4 2 15,1 1 1-15,3 0-4 16,-3-1 1-16,-1 1 0 16,1-8 0-16,-1 4 0 15,-4 0 0-15,5 0-3 16,-1 0 2-16,0 3-1 0,1 1 0 15,-1 0 4-15,-4-1 3 16,1 1-4-16,-1 3-3 16,0 1 1-16,4-1 0 15,1 0 1-15,-5 0 0 16,4 4 0-16,1-3 0 16,-1 3 0-16,1 0 0 15,-1 0-3-15,0-4 2 16,1 4 1-16,-1 0 0 15,1 0 0-15,-1 0 0 16,1 0 2-16,-1 0 1 16,0 4-1-16,1-1-2 15,-1 1-2-15,1 0-1 16,-1 0 2-16,0 3 2 0,5 0-2 16,-5 1-2-16,5-1 2 15,-5 0 0-15,9 5 1 16,-4-1 0-16,-1-4 2 15,9 0 1-15,-4 1-4 16,0-1-1-16,0 4 1 16,-4-7 2-16,-1 0 0 15,1-1 2-15,4 1-4 16,-5-4-2-16,1 0 4 16,-1 0 1-16,1 0 0 15,0 4-2-15,-1-4 1 16,5 0-1-16,-9 0 0 15,1 0 2-15,4 0-3 0,-5 0 0 16,0-4 1-16,5 0 2 16,0 1-3-16,-1-1-2 15,1 0 2-15,-1-3 2 16,-3 3 0-16,-1 0-1 16,1 1 1-16,-1-1-1 15,0-3 0-15,1 3 0 16,-1 0 0-16,1 1 2 15,-1-1-1-15,0-3-1 16,-3 3 1-16,-1 0-1 16,0 0-3-16,0 1 2 0,1-1 1 15,-1 0 2-15,0 4-3 16,0 0 0-16,0 0 1 16,-4 0 0-16,5 0 0 15,-1 0 0-15,0 0 0 16,0 0 0-1,0 0 0-15,1 0 0 0,-5 0 0 16,4 4 2-16,0-4-1 16,0 4-1-16,0-1-2 15,1 1-1-15,-5 0 2 16,4 0 2-16,0-1-2 16,0 1 0-16,-4 3-1 15,4 1 0-15,-4-1 4 0,0 0 1 16,5 1-4-1,-5 3-1-15,0-4 1 0,0 1 2 16,0-1 0-16,0-3-1 16,-5 3 1-16,1 1 1 15,0-1-3-15,0-3 0 16,0-1 1-16,-5 5 0 16,1 3 0-16,-1 0 2 15,1 0-3-15,0 4-2 16,-1-1 2-16,1 1 0 15,-1-4 3-15,1 4 1 16,-1-4-1-16,1 0-2 16,0 0-2-16,-5-3-1 15,5-1 2-15,-9 0 2 0,4 1-2 16,1-1 0-16,-5-3 1 16,4 3 2-16,1 1-1 15,-1-5-1-15,0 5 1 16,-3-5 1-16,3-3 1 15,-4 4 3-15,-4-4-5 16,4 4-3-16,0-1-2 16,1 1 3-16,-5-4 0 15,-5 4 3-15,1-4-1 16,0 4-1-16,0-1 1 16,-1-3-1-16,1 4 0 15,-4 0 2-15,-1-1-1 16,1 1 2-16,0 0-4 0,-1-1 0 15,5 1 3-15,-9 3 1 16,5-3-4-16,-5 0 1 16,5 3 0-16,-1-3 2 15,1 3-3 1,-1-3 0-16,-7-4 1 0,-5 7 2 16,4 1-1-16,0-5-1 15,0 1 1-15,-4 0 1 16,0 0-3-16,4-1 0 15,0 8 3-15,0-7 1 16,1 0-4-16,3-1 1 16,-4 1-2-16,9 0-2 0,-5 3 3 15,5-7 2-15,-1 4 2 16,1 0 1-16,-5-1-2 16,5 1-2-16,-5-4-2 15,0 0-1-15,1 0 2 16,-1 0 2-16,1 0 0 15,-1 0-1-15,0 0-2 16,1 4-1-16,3-4 4 16,-3 0 1-16,-1 0 0 15,0 0 1-15,1 0-4 16,-1-4 0-16,5 0 1 16,-1 8 2-16,-3-8-3 15,-5 4-2-15,-9 4 4 16,5-4 1-16,0 0-3 0,0 0-1 15,0 0 3 1,0 4 1-16,-4-1-3 16,0-3-1-16,0 0 1 15,3 0 2-15,1 4-2 0,0-4 0 16,0 0 1-16,5 0 2 16,-14 0-3-16,1 0 0 15,3 0 1-15,-3 0 2 16,-1 0-3-16,1 0-2 15,4 0 4-15,0 0 3 16,-1-4-3-16,1 4-1 0,0-3 0 16,0 3 0-16,4 0 0 15,-5-8 0 1,-7 1-3-16,3 3 2 16,-8 0 1-16,9 1 2 15,-13-1-1-15,8 0 2 0,5 4-4 16,-5 0-2-16,5 0 2 15,3 0 2-15,5-7 0 16,0 7 2-16,4 0-4 16,-8 0 0-16,0 0-1 15,0 0 0-15,4-4 2 16,0 4 2-16,0 0-3 16,4-11 0-16,0 15 3 15,4-15 1-15,1 7-4 16,-5 4 1-16,4 0 0 15,5 0 0-15,-5 8 0 16,0-12 0-16,-3 0 0 16,3 4 2-16,-4-4-3 0,-4 12-2 15,0-16-1-15,0 16 3 16,0-1 2-16,0-3 2 16,0 0-4-16,0-1 1 15,4 1 0-15,0 0 2 16,-4-1-1-16,0 8-1 15,0-3 1-15,0-1-1 16,0-3 0-16,-17 3 2 16,4-3-3-16,5 0 0 15,-5-1-1-15,5 5 0 16,-1-5 0-16,5 5 0 16,-8-1 4-16,3 1 3 0,5-1-4 15,0 0-3-15,-1-3 3 16,5 0 1-16,-12-1-3 15,3 1-1-15,1 0 3 16,-1-1 1-16,1 5-3 16,-1-1 1-16,5-3 0 15,0 3 2-15,0 1-3 16,4-1-2-16,4 0 2 16,0-3 2-16,0 0-2 15,0 0 0-15,-16-1 1 16,3 1 2-16,1 0-3 15,-1 3 0-15,-3-3 3 16,3 3 1-16,5-3-1 0,0 7-2 16,-1-4 1-16,1 1-1 15,0-1 0-15,4 0 0 16,0 1 0-16,-4-5 0 16,-5 1-3-16,1 0 2 15,3 0 1-15,1-1 2 16,-4 1-3-16,3-4-2 15,5 0 2-15,0 11 2 16,-4-4 0-16,4 1-1 16,0-1-2-16,0-3 1 15,0 0 1-15,-8-1 0 16,-9-10 0-16,4 14 2 16,0-3-3-16,1 0 0 15,-1 10 1-15,5-3 2 0,-5-3-3 16,4-8 0-16,1 4 3 15,0-1 1-15,-1-3-4 16,-4-7-1-16,-3-1 3 16,3 5 1-16,0-1-3 15,1 0 1-15,-1 1 2 16,5-1 1-16,-5 0-4 16,4 4 1-16,1 0-5 15,-5 0 1-15,5 0 2 16,-13-11 3-16,4 4 0 15,0-1 2-15,4 5-2 16,1-1 2-16,-1 0-4 16,9 1-2-16,0 10 4 0,-1-3 1 15,1-1-3-15,4 1-1 16,0 0 1-16,0-8 2 16,-4 0 0-1,-5 1-1-15,1-1 1 0,-1 4-1 16,1 7 0-16,4-10 0 15,-1 10 0-15,5-3 0 16,-8 0-3-16,8-1 0 16,-4 1 4-16,4-4 3 15,4 0-1-15,0 4 0 16,-8-4-3-16,-5 0-1 0,5 0-1 16,0 3-2-16,0 1 3 15,-1-4 0-15,1 0 1 16,0 0 0-16,8 0 0 15,-8 0 0-15,4 0-3 16,4 0 2-16,0 7 3 16,0-7 3-16,-4 0-2 15,-4 0-2-15,-5 0-3 16,5 0 1-16,0 0-1 16,-5-3 0-16,5-1 4 15,4 4 1-15,0 0-1 16,4 0-2-16,5-4-2 15,-5 4-1-15,0-3 2 16,0 3 2-16,0 0 0 0,0 0-1 16,-8 0-2-16,-4 0-1 15,-1 0 4 1,5 0 1-16,0 0 0 16,0 0-2-16,-1 0-2 0,5 0 1 15,4 3 3-15,1-3 1 16,-1 0-1-16,0 0-2 15,0 0-2-15,0 0-1 16,0 0 2-16,1 4 2 16,-10-4 0-16,1 0 2 15,0 0-2-15,4 0-1 16,0 0 1-16,0 0-1 16,4 0-3-16,0 0 0 15,4 0 2-15,5 0 0 16,-9 7 1-16,5-10 0 0,-1 3 0 15,0 0 2-15,1-4-1 16,3 4-1-16,1 0 1 16,-1 0 1-16,-3 0-3 15,-5 0-2-15,4 0 2 16,1 0 0-16,3 0 1 16,1 0 0-16,-1 0 0 15,5 0 0-15,0 0 2 16,4 0 1-16,0-11-1 15,4 4-2-15,0-1-2 16,5 1 1-16,-1 3 1 0,5 0 2 16,-1 1-3-16,1-1 0 15,-1 0 1 1,9 4 0-16,-8-7 0 16,8 7 2-16,-4-7-1 0,4 7 2 15,-5-8-4-15,1 1 0 16,0-1 1-16,4 8 2 15,-4-7-1-15,0 0-1 16,4-1 1-16,0-7-1 16,0 8 0-16,0-4 0 15,0 4 0-15,0-4 0 16,0 3 0-16,0-3 2 16,0 0-1-16,0 0-1 0,0 0 1 15,0 3-1 1,0-3-3-16,0 4 2 15,4 0 3-15,0-1 1 0,-4-3-1 16,4 4 1-16,-4-1-2 16,0 1-1-16,0-8 1 15,4 4-1-15,-4 4-3 16,5-4 0-16,-5-8 2 16,0 5 2-16,4-1 0 15,-4 4 2-15,4 0-2 16,-4 3 2-16,0 1-7 15,4 3-1-15,-4 0 2 16,5 1 1-16,-5-5-1 16,4 5 2-16,-4-5 1 15,0 1 2-15,4 0 1 16,-4 7 3-16,0-8-8 16,4 4-3-16,-4 1 3 0,0 3 2 15,0 0 1-15,0 0-1 16,0 0 1-16,4-4-1 15,-4-3 2-15,0 7 1 16,0 0-1-16,5-4-2 16,-5-3-2-16,4 3-1 15,0 0 2-15,-4 4 0 16,4-3 1-16,0-5 0 16,1 4 0-16,-1-3 0 15,-4 3 0-15,4 1 0 16,0-5 0-16,-4 8 0 0,4 0 0 15,1-3 2-15,-1-1-3 16,0 4-2-16,0-4 2 16,0 1 0-16,1-1 1 15,-1 0 0-15,0 0 0 16,0 1 0-16,5-8 2 16,-5 3-1-1,0 1-1-15,0 0-2 16,0 3-1-16,1 0 2 15,-1 0 2-15,0 4 0 16,0-3-1-16,0 3 1 16,1 0 1-16,-1 0-3 15,-4 0 0 1,4 0 3-16,0 0-3 0,0 0-2 16,-4 0 2-16,5 0 0 15,-1-11 1-15,0 3 2 16,0 12 1-1,-4-11-4 1,0 3-1-16,0 4 1 16,0 0 0-16,4 4 3 15,-4-1-3-15,5 1 0 16,-5 0 1-16,4-1 0 16,0 1 0-16,0 11 0 15,1-4-3 1,7 0 2-16,1-4 1 0,-5 4 0 15,9-7 0-15,-4-4 0 16,-1 8 0-16,1-8 0 16,-1 7 0-16,5 0 0 15,-4-3 2-15,4 3-1 16,-5-3-1-16,1 0-2 16,0-4 1-16,-1 0 1 15,1 0 2-15,-1 0-1 16,5 0-1-16,-8 0 1 15,7-8-4 1,1 5 2-16,0-8 1 16,-4 3 0-16,-1 1 0 15,1-8 2-15,-1 4-1 16,-3 0 2-16,-1-8-2 0,1 5-1 16,-1-1-2-16,1 4 1 15,-1 0 1 1,0 3 2-16,1 1-1 15,-1 0 2-15,1-1-4 0,3 1 0 16,-3 0-4-16,3-1 1 16,1 4 4-16,-5-3 4 15,5 3-3-15,-1 1-1 16,1-1 0-16,-5 0 2 16,5 1-1-16,0 3-1 15,-1-4-2-15,1 4 1 0,0 0 1 16,-5 0 0-16,0 0-3 15,1 0 0-15,3 0 2 16,5 4 2 0,0-1 2-16,-4 1 1 15,8 0-5-15,-5-1-1 0,-3 1 1 16,4-4 0-16,-5 4 1 16,-3-1 2-16,4-3-1 15,-5 0-1-15,0 0-2 16,1 4 1-16,-1 0 1 15,1 0 0-15,-1-1 0 16,0 1 0-16,1-4 0 16,3 4 0-16,-3-1 0 15,-1-3 0-15,1 4 0 16,-1 0 0-16,0-1 0 16,1-3 0-16,-1 4 0 15,-4-4 0-15,1 0-3 16,3 4 2-16,5-4 3 0,-5 0 1 15,0 0-4-15,1 0 1 16,4-4 0-16,-5 4 0 16,0 0-3-16,1 0 2 15,-1 0 1-15,1 0 2 16,3 0-3-16,1 0-2 16,-1 0 2-16,1 4 0 15,0-1 1-15,-1-3 2 16,1 4-3-16,-1-4 0 15,1 4 1-15,0-4 0 16,-1 3-3-16,1 1 0 0,0 4 2 16,-1-1 2-16,5 0 0 15,-4 1-1-15,3 6-2 16,5-6 1-16,0 3 3 16,9-4 1-16,-5 1-4 15,0-1 1-15,1 0 0 16,-1 1 2-16,4 3-3 15,1-4-2-15,-5-3 2 16,4 3 0-16,1 1 3 16,-1-1 1-16,1 1-4 15,3-1-1-15,5 0 1 16,4-3 0-16,-4 0 1 16,0-1 2-16,8 1-1 15,4 7-1-15,-3-7 1 0,3 3-1 16,-4 4 0-16,-4-7 0 15,-4 0-3-15,4-1 2 16,-4-3 1-16,0 4 2 16,4 0-3-16,0-1-2 15,0 5 4-15,0-4 1 16,0-1 0-16,13 5-2 16,-5-5-2-16,-3 5 1 15,-1-5 1-15,0 1 0 16,-4 0-3-16,0-4 2 15,0 7 1-15,-4-3 2 16,0 0-3-16,0-1-2 0,0 1-1 16,4 0 0-1,0-1 0-15,0-3 3 0,4 0 0 16,4 4 3 0,-8-11-3-16,0 10-2 0,0 1 2 15,-4 0 2-15,-4-1-2 16,8-3 0-16,0 11 1 15,-4-14 0-15,4 6 0 16,4-6 0-16,5-1 0 16,-5 11 0-16,13-3 0 15,4-4 0-15,-4 4 2 16,-5-4 1-16,1 7-1 0,0-3-2 16,-1 0-2-1,5-4 1-15,8 0 1 16,-4-8 0-16,5 8 0 15,3 0 0-15,1 4-3 0,-9-8 2 16,0 1 1-16,0-5 2 16,-4 12-1-16,4-12 2 15,0 5-4-15,0-1 0 16,4 11-1-16,5-10 0 16,-9-8 0-16,-4 14 0 15,-5 1 0-15,-3-4 0 16,-5 0 0-16,4 7 0 15,-3-10 2-15,-1-1 0 16,0 4 0-16,0 7 2 16,1-10-3-16,-5 3 0 0,16 3 1 15,-7 5 0-15,-5-8-3 16,0 7 2-16,-4-10 1 16,1 3 0-16,-1 7 0 15,0-3 2-15,0-1-3 16,0 1 0-16,0-4 1 15,4 0 0-15,0 0 0 16,-4 0 0-16,21-7 0 16,-4 10 0-16,-4 1 2 15,-5 0 1-15,1-4-4 16,8 0-1-16,-5 0 1 16,1 0 0-16,4-4 1 15,0-7 0-15,-5 4 0 16,18 3 2-16,-9 4-1 0,-4-4-1 15,0 4-2-15,-1-4 1 16,-3 1 1-16,-4 10 0 16,-1-11 0-16,0 1 2 15,1 6-1-15,4-6-1 16,-1 10-2-16,9-7 1 16,-8-4-1-16,0 4 0 15,-9 8 2-15,0-8 2 16,4 7-1-16,1-3-1 15,-5 0 1-15,5-4 1 16,-1 0-1-16,5 3-1 0,-5 1 1 16,17-4-1-16,-3 0 0 15,-6 0 0-15,-3 0 0 16,4 0 0-16,0-11 0 16,0 15 0-16,-1-4 0 15,1 0 0-15,-4 3-3 16,4-3 2-16,0 0 1 15,0 0 0-15,-9-3 0 16,-4 6 2-16,1 1-1 16,-10-4-1-16,5 4 1 15,0-1-1-15,-4-3 0 16,0 0 0-16,0 0 0 16,0 0 0-16,0 0 0 15,-1 4 2-15,-3 0-3 0,0-1 0 16,4-3 1-16,8 0 0 15,-4 0 0 1,-9 4 0-16,5 0 0 16,-4-1 0-16,0 1 0 0,-1-4 0 15,1 0 0-15,0 0 0 16,-5 0 0-16,0 0 0 16,1 0 0-16,-1 0 2 15,5 0-3-15,-5 0 0 16,1 0-1-16,-1 0 0 15,1 0 2-15,7 0 2 16,5 0 1-16,-8 0 1 0,0 4-5 16,-5-4 1-16,1 4 0 15,-1-1 2 1,-4 1-3-16,0-4 0 16,1 0 1-16,-5 0 2 0,4 4-3 15,0-4 0-15,0 3-1 16,1-3 0-16,-5 0 2 15,4 4 2-15,0-4-1 16,0 4 2-16,1-4-2 16,-1 3-1-16,0 1-2 15,0 0 1-15,9-1-1 16,-1 1 0-16,10 0 2 16,-6 3 2-16,-3 1-1 0,0-5 2 15,-1 5-4 1,1-5 0-16,-5 1 1 15,5 0 2-15,4-1-1 16,-5 1 2-16,1-4-4 0,0 4 0 16,4 0 1-16,-1-1 2 15,1 1-1-15,0 0-1 16,-4-1 1-16,4 1-1 16,4 0 0-16,0 3 0 15,-5 0 0-15,1 1 0 16,-4-1 2-16,0-3 1 15,3 0-1-15,-3-1-2 16,4-3 1-16,-5 4-1 16,1-4 0-16,4 0 0 15,-4 4 0-15,-1-1 2 16,1-3-3-16,0 4 0 16,-5-4 1-16,5 4 0 15,-5-1-3-15,9 1 2 0,-5 7 3 16,-3-11 1-16,-1 0-1 15,-3 0-2-15,-1 0 1 16,-4 4-1-16,4 3 0 16,-4-7 0-16,0 8 0 15,4-12 0-15,5 0 0 16,-5 4 0-16,0-3 0 16,0 3 2-16,5 0-3 15,-1 0-2-15,1 0 2 16,-1 0 0-16,5-4 1 15,-5 4 2-15,5 0-3 0,4 4 0 16,-5-4 1-16,1 0 2 16,-5 0-1-1,1-4-1-15,-5 0-2 0,0 4 1 16,0-3 1-16,5-1 2 16,-9 0-1-16,4 0 2 15,0 1-4-15,1-5 0 16,-1 1 1-16,-4 0 0 15,0-1 0-15,0 5 0 16,-4-9 0-16,0 5 2 16,-1 0-1-16,-3-1-1 0,0 1 1 15,-5 0-1-15,0-5 2 16,1 1 1-16,-5 0-4 16,0 0 1-1,0 0 0-15,-4 0 0 0,0 0 4 16,0 0 2-16,0 4-5 15,0-5-2-15,0-6 0 16,0 3 2-16,0-11-2 16,0 19 0-16,-4 0 1 15,0-8-3 1,0 0 2-16,4 0 1 16,-4 4 2-16,4-3-1 15,0 6-1-15,-5 1 1 16,1-4 1-16,4 3-1 15,-4-6-1 1,0 2-2-16,0 1 4 0,-1 0 0 16,1 0 0-16,0 0-2 15,0 4-2-15,0-4 1 16,-1 0 1-16,1-8 0 16,0 1 2-16,0 3 1 15,-5-7-1 1,5 3-4-16,0 1-1 15,0 3 2-15,-1 4 2 16,1 0 0-16,0 4-1 16,4-1-2-16,0 8 1 15,0-7-1-15,0 7-2 0,0 0 3 16,0-8 0-16,0 8-4 16,0 0 1-16,0 0-3 15,0 0 0-15,0 0-10 16,0 0-3-16,4 8-12 15,0-1-5-15,5 12-40 16,-1-5-15-16</inkml:trace>
  </inkml:traceGroup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13:10:31.569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FF8000"/>
      <inkml:brushProperty name="fitToCurve" value="1"/>
    </inkml:brush>
  </inkml:definitions>
  <inkml:traceGroup>
    <inkml:annotationXML>
      <emma:emma xmlns:emma="http://www.w3.org/2003/04/emma" version="1.0">
        <emma:interpretation id="{95DF9893-1202-4BB8-9281-A032C5760542}" emma:medium="tactile" emma:mode="ink">
          <msink:context xmlns:msink="http://schemas.microsoft.com/ink/2010/main" type="writingRegion" rotatedBoundingBox="2539,5342 14941,2252 15854,5919 3452,9008"/>
        </emma:interpretation>
      </emma:emma>
    </inkml:annotationXML>
    <inkml:traceGroup>
      <inkml:annotationXML>
        <emma:emma xmlns:emma="http://www.w3.org/2003/04/emma" version="1.0">
          <emma:interpretation id="{1E1494D2-A0DF-4449-A45C-E99EACCF1F6A}" emma:medium="tactile" emma:mode="ink">
            <msink:context xmlns:msink="http://schemas.microsoft.com/ink/2010/main" type="paragraph" rotatedBoundingBox="2917,7537 7002,4160 7986,5350 3901,872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1EEC4D4-69BA-46B5-ADC4-99F0EA06F5AF}" emma:medium="tactile" emma:mode="ink">
              <msink:context xmlns:msink="http://schemas.microsoft.com/ink/2010/main" type="line" rotatedBoundingBox="2917,7537 7002,4160 7986,5350 3901,8727"/>
            </emma:interpretation>
          </emma:emma>
        </inkml:annotationXML>
        <inkml:traceGroup>
          <inkml:annotationXML>
            <emma:emma xmlns:emma="http://www.w3.org/2003/04/emma" version="1.0">
              <emma:interpretation id="{A44F74CF-F4AA-463F-AFE3-4528602B0E22}" emma:medium="tactile" emma:mode="ink">
                <msink:context xmlns:msink="http://schemas.microsoft.com/ink/2010/main" type="inkWord" rotatedBoundingBox="2917,7537 7002,4160 7986,5350 3901,8727"/>
              </emma:interpretation>
              <emma:one-of disjunction-type="recognition" id="oneOf0">
                <emma:interpretation id="interp0" emma:lang="en-IN" emma:confidence="0">
                  <emma:literal>'Din I</emma:literal>
                </emma:interpretation>
                <emma:interpretation id="interp1" emma:lang="en-IN" emma:confidence="0">
                  <emma:literal>-Din I</emma:literal>
                </emma:interpretation>
                <emma:interpretation id="interp2" emma:lang="en-IN" emma:confidence="0">
                  <emma:literal>-Dir I</emma:literal>
                </emma:interpretation>
                <emma:interpretation id="interp3" emma:lang="en-IN" emma:confidence="0">
                  <emma:literal>'Dis I</emma:literal>
                </emma:interpretation>
                <emma:interpretation id="interp4" emma:lang="en-IN" emma:confidence="0">
                  <emma:literal>-Dis I</emma:literal>
                </emma:interpretation>
              </emma:one-of>
            </emma:emma>
          </inkml:annotationXML>
          <inkml:trace contextRef="#ctx0" brushRef="#br0">0 31 72 0,'0'-4'27'0,"0"0"-14"0,0 4-9 0,0 0 10 0,0 0 1 15,0-3 0-15,4-1 1 16,-4 0 3-16,0 0-5 16,5 4 0-16,-5-3-4 15,4 3-1-15,0 0-5 16,0 0 2-16,1 0 0 0,-1 3 0 15,4 1 1-15,1 0-2 16,3 7 2-16,5 4-4 16,0 4-2-16,21 7 2 15,0 8 2-15,4 3-4 16,0 4-3-16,0 8-2 0,5 4 3 16,3 3 2-16,-3 8 2 15,3-1 1-15,1-3 2 16,-1-3-3-16,5-1-2 15,4-7 0-15,-12-8-1 16,-1-8 2 0,-12-3 1-16,-5-3-1 0,-4-5-2 15,-3-3 3-15,-6 0 0 16,-7-4 1-16,-1-4 2 16,1-4-3-16,-5 5-2 15,0-9-3-15,-4 1-1 16,0 0-18-16,0-4-7 0,-8-4-34 15,-9-3-37 1,0-12 31-16</inkml:trace>
          <inkml:trace contextRef="#ctx0" brushRef="#br0" timeOffset="13420.6274">2669-1832 112 0,'-5'-4'44'0,"1"4"-24"0,4 0-19 16,0 0 8-16,0 0-5 15,0 4-1-15,0 3 5 16,4 8 5-16,5 11-3 16,-1 16 2-16,13 10-1 15,9 19 3-15,-1 12-7 16,1-1 0-16,4 1 3 0,-5-1-8 15,-4-3-1-15,1-12-1 16,-9-7 2-16,-1-7 1 16,-3-8 1-16,-4-11-5 15,-1-4 1-15,-4-8 2 16,0-3 1-16,1-8-21 16,-5-3-8-16,0-5-51 15</inkml:trace>
          <inkml:trace contextRef="#ctx0" brushRef="#br0" timeOffset="2072.0036">68 72 88 0,'4'0'35'0,"-4"-4"-18"0,4 4-7 0,-4 0 14 0,0-3-2 16,4-1-1-16,1 0-5 15,-1 0-2 1,4-3-4-16,5-4-1 16,8-8-5-16,8-4 2 0,1-3 3 15,-1 0-3-15,5-8 2 0,4-3-1 16,4-5 3-16,5 5-3 16,-5-16 1-16,0 1-3 15,4-1 2-15,5 5-4 16,-1 3-2-16,5 0-3 15,9-4 1-15,-5 4 1 16,-5 0 0-16,-3 4 0 16,0 0 2-16,-5-1-1 15,-4 5-1-15,-4-1 1 16,0 5 1-16,-4-1 1 16,-5 4 1-16,1 0-5 15,-1 0 1-15,-4 4 0 16,1 3 0-16,-5 1 0 0,0 3 2 15,0 0 1-15,-4 4 3 16,0 0-5-16,4 4-1 16,0 0 0-16,-4 3 2 15,-5 1-1-15,1-1 2 16,-5 5-2-16,5-1 2 16,-9 0 0-16,1 4 7 15,-1 0 2 1,0 0-7-16,-4 0 0 15,0 0-3-15,4 0 1 16,5-4-2 0,-1 1-1-16,-4-1 3 0,0 4-2 15,1 0 2 1,-1 0-4-16,0-4-2 0,0 4 2 16,1 0 2-16,3 4 2 15,0 3 1-15,5 5-7 16,4 6 0-16,8 8 1 15,1 8 1-15,7 7 1 16,1 4 0-16,4 12-3 16,4-9 2-16,4 12 1 15,1 0 0-15,-1 0 0 16,9-3 2-16,-4 3-3 16,-1-4 0-16,-3-4 1 15,-5-3 0-15,-9-4 0 0,1-4 2 16,-4 0-1-16,-5-7-1 15,0-4 3-15,-4-4 0 16,-4-3 1-16,-4-4 0 16,-5-4-5-16,1-4 1 15,-5 0 0-15,0-3 2 16,0-1-1-16,-4-3 2 16,-4 3 4-1,-4-3-3-15,-1 0-2 16,5 0-4-16,-4-1 1 15,-5 1 1-15,0 0 2 16,1 7-1-16,-5 8-1 0,-4 0-2 16,-5 3 1-16,-12 4 1 15,-4 1 2-15,-4-1-1 16,-9 11-1-16,0 4 1 16,1 1-1-16,-5-1-3 15,-5 8 2-15,1 7-1 16,-17-7 0-16,0 14 0 15,4-3 0-15,4-7 2 16,5-4 2-16,12-4-3 16,4-4-2-16,5 4 2 15,4-8 0-15,8-3 1 16,5-8 2-16,3-3-1 16,10-5-1-16,3-3-2 0,0-3 1 15,9-5-1-15,0 1 0 16,4-5 0-16,0 1 0 15,0 0 4 1,4 0 1-16,0-1-4 16,0-3-1-16,-4 4 1 0,0 0 2 15,0 0 0-15,0-1-1 16,0 1 1-16,5 0-1 16,-5 0 0-16,0-1 0 15,0-3-3-15,0 4 2 16,0-4-6-16,4 0-25 15,0 8-4 1,-4-8-42-16,0 0-46 16,-4 3 37-16</inkml:trace>
          <inkml:trace contextRef="#ctx0" brushRef="#br0" timeOffset="4554.9676">-1176 1350 28 0,'0'0'13'0,"0"-3"-6"0,0 3 3 15,0 0 9-15,0 0-4 0,0 0 0 16,0 0-5-16,0 0-1 16,0-4-1-16,0 0 2 15,0 4-5-15,4-4-1 16,-4 4 0-16,0 0 2 15,5 0-3-15,-5 0-2 16,4 0 2-16,0 0 2 16,-4 0 0-16,4-3 2 15,0-1-2-15,9-4 2 16,0 1-4-16,4-1 0 16,4-3-1-16,0 0-2 15,0-8 1-15,0 0-1 0,4-3 2 16,0-4-1-16,1-1 2 0,-1 1-2 15,5-4 2-15,-1 0-2 16,1 0 2-16,-1 4-2 16,1 0-1-16,3-4-2 15,-3-8 1-15,-5 8 1 16,0 4 2-16,1 3-3 16,-1 5 0-16,-4-1 3 15,0 4 1-15,4-4-4 16,-3 4 1-16,-6 4 0 15,5 0 2 1,-4-1 1-16,0 1-1 16,-4 4 1-16,-5-1-4 0,1 5 0 15,-1-1 1-15,-4 0 2 16,1 4 1-16,-1 0 1 16,-4 0-2-1,0-4-2-15,0 4 3 16,0 0-4-16,0 0 0 15,0 0 1-15,0 0 2 16,0 0 1-16,0 0 1 16,0 0 9-1,-9 0-8-15,14 0 1 16,-14 0-2-16,9 0 2 16,0 0-1-16,0 0 0 0,0 0-3 15,0 0 1-15,0 0-2 16,4-3 2-1,5 3 0-15,-1 0-4 16,5 0 1-16,4 0 0 16,0 0 2-16,4 7-3 15,4-7-2-15,4 0 2 16,5 4 2-16,0-4 0 16,4 0-1-16,4-4 1 15,4 4-1-15,1 0 0 16,3 0 0-16,9-4 0 15,-8 4 2-15,-5 0-1 16,-8 0-1-16,0 0 1 16,-8 0-1-16,-5 0 0 0,-4 0 0 15,-4 4 0 1,-4-4 2-16,3 0 1 0,-7 0 1 16,-5 4-2-16,0-4 1 15,-4 0-2-15,0 0 2 16,0 0-2-16,0 4 2 15,0-4-2-15,0 3-1 16,0-3 1-16,0 0-1 16,5 0-3-16,-1 0 2 15,0 0-1-15,0 0 0 16,0-3 2-16,1 3 2 0,-1 0-1 16,0-4-1-16,4 0 1 15,1 4-1-15,-1-4-3 16,1 1 2-16,3-1-1 15,1 0 0-15,-5 4 4 16,1-4 1-16,-1 1-1 16,1-1-2-16,-5-4-2 15,0 5 1-15,0-1 3 16,1 0 3-16,-1 0-2 16,0 4-2-16,0-3-5 15,-4 3 0-15,4-4 2 16,-4 4 1-16,5 0-24 15,-5 0-10-15,4 4-48 16</inkml:trace>
          <inkml:trace contextRef="#ctx0" brushRef="#br0" timeOffset="11028.9604">2041-569 28 0,'4'-4'13'0,"0"1"-6"0,0-1-8 0,-4 4 2 15,0-8-1-15,0 8 0 16,0 0 2-16,0 0 3 0,0 0 15 15,0 0 7-15,0 0-7 16,0 0-4-16,0 0-7 16,4-3-4-16,1 3 0 15,-5 0-1-15,4 0-2 16,-4 0-2-16,0 0 5 16,0 0 1-16,0 0 0 15,0 0-1-15,4 3-3 16,-4 1 1-16,4-4-2 15,0 0 2-15,-4 0 9 16,0-4 4-16,0 4-3 16,5 0 0-16</inkml:trace>
          <inkml:trace contextRef="#ctx0" brushRef="#br0" timeOffset="11393.9964">2087-591 257 0,'8'-8'4'0,"1"4"-2"0,-1 4 3 0,-4-3 1 16,1 3 2-16,-1 0 0 15,0-4 2-15,0 4 1 16,-4 0-5-16,5 0-2 15,-1 0 0-15,8 0 4 16,1 0-2 0,0 0-1-16,4 0 0 15,4 0 1-15,0 4 1 16,4-1-3-16,0 1-3 16,9 0 0-16,-5 0-1 15,5-1 0-15,0-3 0 16,0 0 2-16,4 0 1 0,0 0 3 15,-5 0 1-15,5 0-3 16,0 0-1-16,4 0 3 16,-4 0 1-16,-8 0-1 15,-5 0 1-15,0 0-6 16,-4 0-1-16,-8 0 2 16,4 0 1-16,-4-3 1 15,-5 3 2-15,0 0-3 16,1 0 0-16,-1-4-1 15,1 0-2-15,-5 0 3 16,0 4 0-16,0-3-4 16,1 3 1-16,-1 0 0 15,0 0 2-15,-4 0-1 0,0 0 2 16,0 0-2-16,0 0-1 16,0 0 1-16,0 0 1 15,0 0-3-15,-4 0-2 16,4 0-16-16,0 0-7 15,-4 0-14-15,-1 3-5 16,1 1-6-16,0 0-4 16,0 0-18-1</inkml:trace>
          <inkml:trace contextRef="#ctx0" brushRef="#br0" timeOffset="12188.029">2083-1285 88 0,'-5'-19'33'0,"1"16"-18"0,4-1-16 0,0 4 9 16</inkml:trace>
          <inkml:trace contextRef="#ctx0" brushRef="#br0" timeOffset="9175.6072">1923-753 64 0,'4'4'24'0,"-4"-4"-12"0,0 0-8 16,0 0 10-16,0 0 3 0,0 0 2 15,0 0 1-15,0-7 2 16,-4-1-3 0,4-3-2-16,0-4-5 15,0-4 0-15,0-3-7 16,0-5 4-16,0-3 3 0,0-15 0 0,0-3 3 16,-5-12-2-16,1-15 0 15,4 0-3-15,0 0-1 16,-4 4-5-16,4 7-3 15,-4 4 0-15,4 4-1 16,0 14 0-16,0 9 0 16,0 6 0-16,0 5 0 15,0-1-3-15,-5 12 0 16,5 0 2-16,0 11 0 16,0 0-2-16,0 0 2 15,0 0 1-15,0 4 0 0,5-4-3 16,-1 3 2-16,0-3 3 15,0 0-1 1,1 8 2-16,-5-1-7 16,0 1 1-16,0-4 1 15,0-1 1-15,0-6 1 16,0 6 0-16,4 1-5 16,-4 0 1-16,0 0-3 15,0-1 0-15,0-3 1 16,0 4 4-16,0 0 1 15,0 0 1-15,0-4 0 16,0 3 0-16,4-3 0 0,0 4 0 16,0-4 0-16,1 0 2 15,-1 0-3-15,4-4 0 16,5-7 1-16,0 0 2 16,3-12-1-16,5 5-1 15,9-5 1-15,4-3-1 16,4 0 0-16,0-4 2 15,0 0-1-15,-1-11 2 16,1-1-4-16,5 1 0 16,-6 0 1-16,-3 3 0 15,-4 5 0-15,-5 3 0 16,-8 7 0-16,0 4 2 0,-5 4-1 16,-3 4 2-16,-5 4-4 15,0 7 0-15,-4 0 1 16,0 3 2-16,0 1-1 15,0-4-1-15,0 0 1 16,0 4-1-16,0-4-3 16,0 0 2-16,0 0 1 15,0 4 0-15,0-4 0 16,0 3 0-16,0 1 0 16,0 0 0-16,0-4 0 15,0 4 0-15,0-1 0 16,0 1 0-16,0 0-3 15,0-4 2-15,0 0 1 16,0 0 2-16,0 0-3 0,0 0 0 16,0 4-1-16,0-4 0 15,0 0 4-15,0 0 1 16,0 0-1 0,0 0 1-16,0 0-2 0,0 0 2 15,0 0-4-15,0 0-2 16,0 0-1-16,0 0 3 15,0 3 2-15,0 1 2 16,0 0-19-16,0 0-7 16,0-1-28-1,0 5-45-15,0-1 20 16</inkml:trace>
          <inkml:trace contextRef="#ctx0" brushRef="#br0" timeOffset="11813.9954">2901-509 88 0,'0'0'33'0,"0"-4"-18"0,0 0-9 0,0 4 9 0,0 0 3 16,0-7 1-16,4 3-6 15,0 0-3-15,0 1-1 16,0-1-1-16,1 0-4 16,-1-3 2-16,0-1 0 0,0 1 9 15,5-1 2-15,-1 1-2 16,1-4 1-16,-1-1-3 15,5-3 2-15,3-11-2 16,6 0 2-16,3 0-2 16,0-4 0-16,5 0-10 15,-1 0-1-15,1 0 0 16,-1 3 1-16,-4 1-1 16,1 4-2-16,-5 3-2 0,0 0 1 15,-4 4 5-15,0-4 5 16,-5 1-3-16,1 3 2 15,-5 3-3-15,-3-3 0 16,-1 0-3-16,0 12-2 16,-4 3 1-16,0 0-1 15,0 0-9-15,0 0-4 16,-8 7-24-16,-1 1-11 16,-4-1-57-1</inkml:trace>
          <inkml:trace contextRef="#ctx0" brushRef="#br0" timeOffset="10252.9594">1998-1667 80 0,'-4'3'30'0,"0"-6"-16"0,0 21 1 16,4-18 13-16,-4 4 0 0,-1 0 1 15,1-4-5 1,0 0-3-16,4 0-5 0,0 0 0 16,0-8-9-16,0 5 9 0,0-1 4 15,4-4 3-15,0 5 1 16,1-1-9-16,-1 4-2 15,0-4-3-15,4 0 1 16,1 1 0-16,-1-5 3 16,1-3-1-16,3 3 2 15,1-3-2-15,8 0 0 0,9-8-3 16,-1-3-1-16,5-5-3 16,4-6 1-16,0-5-4 15,0-3 0 1,4 0-1-16,0 0 1 0,0-1 0 15,-4 5 1-15,0 7-2 16,-4 4-2-16,-5 3 1 16,-4 4-1-16,1 4 0 15,-9 0 2-15,-5 4-1 16,1 0 2-16,-5 3-2 16,-3 1 2-16,-1 3-4 15,0 0 0-15,0 1 1 16,0 3 0-16,-4 0-3 0,0 0 2 15,0 0 1 1,5 0 0-16,-5 0 0 16,4 0 0-16,0 0 0 15,-4 0 0-15,4 0 0 16,-4 0 0-16,0 0 0 0,0 0 0 16,0 0 0-16,5 0 0 15,-5 0 2-15,0 0 3 16,0 0-7-16,0 0 0 15,0 0-2-15,4 0 2 16,0 0 1-16,0 0 3 16,0 3-1-16,1 1-1 0,3 4-2 15,5-1 1 1,12 12-1-16,4 7-2 16,1 12 0-16,8 10 3 15,0 9 0-15,8-1 3 16,-4 0-3-16,1 8 0 0,-1-8 1 15,4-4 0-15,0 5 0 16,-3 3 0-16,-1-4 2 16,4 0 3-16,0 0-7 15,-3-3 0-15,-10-8 2 16,-7-8 4-16,-5-7-1 16,-4-3-2-16,-5-5 0 15,-3-3 1-15,-1-4 1 16,1-4 1-16,-5 0-2 15,0-3-2-15,0-4 1 16,0-1-1-16,-4 1 0 16,0-4 2-16,0 0-3 15,0 0 0-15,0 0 1 0,0 0 0 16,-4-4 0-16,4 4 0 16,0 0-7-16,0 0-3 15,-4-7-5-15,4 7-4 16,0-8-11-16,-4 1-6 15,4 7-17-15,0 0-6 16</inkml:trace>
          <inkml:trace contextRef="#ctx0" brushRef="#br0" timeOffset="12560.0188">2074-1322 172 0,'0'-12'27'0,"0"1"-5"16,0 4-1 0,0-1-8-16,0 8 0 0,0-4-8 15,0 4 1-15,0-3 4 0,0-1 0 16,4 0 2-16,-4 4 0 16,0-4 0-16,0 1-2 15,5 3-1-15,-1 0-8 16,0 3 0-16,5 9-1 15,-1 10 0-15,9 8-3 16,0 11 0-16,0 8 4 16,-1 15 3-16,6 7-3 15,-6 0-1-15,1 0 0 16,0-3 2-16,-4-12-1 16,-5-7-1-16,1-8 1 15,-5-11 1-15,0-7-1 0,0-5 2 16,-4-3-2-16,0-7-1 15,0-8-10-15,-4-8-6 16,4-7-30-16,0-11-12 16,-4-15-23-1</inkml:trace>
          <inkml:trace contextRef="#ctx0" brushRef="#br0" timeOffset="13414.6228">2378-1731 120 0,'0'-19'46'0,"-4"12"-24"0,-1-8-17 16,1 7 13-16,4 1-4 15,0 7 0-15,0 0-6 16,0 0-3-16,0 0-2 16,0 3-3-16,4 9 1 0,1 14 3 15,7 11 2-15,5 20 6 16,0 14 3-16,4 11-6 15,4-3-3-15,1 11-1 16,3-7 1-16,1-5-3 16,-1 1 0-16,1-8-3 15,-9 0-1-15,0-7 1 16,-4-11 2-16,-5-12-3 16,-3-11 0-16,-1-8-12 0,-4-22-49 31,1-11-43-31,-5-11 23 15</inkml:trace>
        </inkml:traceGroup>
      </inkml:traceGroup>
    </inkml:traceGroup>
    <inkml:traceGroup>
      <inkml:annotationXML>
        <emma:emma xmlns:emma="http://www.w3.org/2003/04/emma" version="1.0">
          <emma:interpretation id="{74F1C442-B31C-408E-8B7F-5887BA6A8D96}" emma:medium="tactile" emma:mode="ink">
            <msink:context xmlns:msink="http://schemas.microsoft.com/ink/2010/main" type="paragraph" rotatedBoundingBox="3123,7474 15475,4397 15854,5919 3503,899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8D5FC8F-7A57-417C-BFB7-BE9A2D3D9EA7}" emma:medium="tactile" emma:mode="ink">
              <msink:context xmlns:msink="http://schemas.microsoft.com/ink/2010/main" type="line" rotatedBoundingBox="3123,7474 15475,4397 15854,5919 3503,8996"/>
            </emma:interpretation>
          </emma:emma>
        </inkml:annotationXML>
        <inkml:traceGroup>
          <inkml:annotationXML>
            <emma:emma xmlns:emma="http://www.w3.org/2003/04/emma" version="1.0">
              <emma:interpretation id="{BC0E709D-8F06-4F88-BE9B-98517A85DA3E}" emma:medium="tactile" emma:mode="ink">
                <msink:context xmlns:msink="http://schemas.microsoft.com/ink/2010/main" type="inkWord" rotatedBoundingBox="3123,7474 15475,4397 15854,5919 3503,8996"/>
              </emma:interpretation>
              <emma:one-of disjunction-type="recognition" id="oneOf1">
                <emma:interpretation id="interp5" emma:lang="en-IN" emma:confidence="0">
                  <emma:literal>Vel. a</emma:literal>
                </emma:interpretation>
                <emma:interpretation id="interp6" emma:lang="en-IN" emma:confidence="0">
                  <emma:literal>vil. go</emma:literal>
                </emma:interpretation>
                <emma:interpretation id="interp7" emma:lang="en-IN" emma:confidence="0">
                  <emma:literal>the</emma:literal>
                </emma:interpretation>
                <emma:interpretation id="interp8" emma:lang="en-IN" emma:confidence="0">
                  <emma:literal>vel. a</emma:literal>
                </emma:interpretation>
                <emma:interpretation id="interp9" emma:lang="en-IN" emma:confidence="0">
                  <emma:literal>Vil. go</emma:literal>
                </emma:interpretation>
              </emma:one-of>
            </emma:emma>
          </inkml:annotationXML>
          <inkml:trace contextRef="#ctx0" brushRef="#br0" timeOffset="6017.4929">-1070 1440 80 0,'0'-4'33'0,"0"1"-18"0,0-5-16 0,0 8 9 16,0 0 6-16,0-7 3 15,0-1 9-15,0 8 6 16,0 0-6-16,-5-4-1 0,5 4-3 15,-4-7 1-15,-4 3-13 16,-1 0 1-16,1 1 2 0,4 3-1 16,4 0 3-16,-5 0-4 15,5 0-1-15,5 0-6 16,-1 3-1-16,13 5-1 16,0 7-2-16,4-4 1 15,0 8-1-15,8 3 0 16,5 5 0-16,4 6 0 15,0 5 2-15,4 11-6 16,13 11-1-16,8 0 4 16,0 0 5-16,9-4-2 15,-5 4-1-15,-3-4 0 16,-5-4 1-16,-5-3-1 0,-3-4-1 16,-9-4 1-16,-8-7 1 15,-5-4-3-15,-3 0 0 16,-5-11 3-16,-4-4 1 15,-5 0 1-15,-3-4 0 16,-1-3-2-16,-4-1 1 16,1-3-2-16,-5 0 2 15,0-1-2-15,0-3-1 16,0 0 1-16,0 0 1 16,0 0-1-16,0 0 2 15,0 0-4-15,0 0-2 0,0-7 2 16,0 3 0-16,4-3 1 15,0-1 0-15,0 1 0 16,5-5 0-16,3-3 2 16,5-3 1-16,4-5-4 15,4 1 1-15,5-8 0 16,8 0 0-16,8 0 0 16,-4 0 0-16,1 0 0 15,-1 0 0-15,0-4 0 16,-4 8 2-16,-4-12-1 15,4 5-1-15,-9 3 1 16,-4 3 1-16,1 5-1 16,-5-1 2-16,0 5-2 15,-4-1 2-15,-1 0-4 16,1 0 0-16,0 4 1 0,-4 0 0 16,-1 4 0-16,1 0 0 15,-4 3 0 1,-1 1 0-16,0-1 2 0,-3 1 1 15,-1 3-1-15,0 0-2 16,0 1 1-16,-4-1-1 16,5 0 0-16,-5 4 0 15,0 0 0-15,0 0 0 16,0 0-3-16,0 0 0 16,0 0 4-16,0 0 1 15,0 0 0-15,0 0-2 0,0 0 1 16,0 0-1-16,0 0 0 15,0-4 0-15,0 1 0 16,0-5 0-16,0 1 0 16,0-5 2-16,0 5-1 15,0-4 2-15,0-1 0 16,0-14 3-16,-5-8-1 16,1-3 0-16,-4-8-3 15,-1-19-2-15,-3-7 3 16,-1 4 0-16,4 7-4 15,1 11 1-15,0 8 0 16,3 7 0-16,1 8-3 16,0 3 0-1,4 4 2-15,0 8-2 16,0-4 1-16,0 8 2 0,0-1 0 16,0 8-3-16,0 0 0 15,0 0 2-15,0 0 0 16,0 0-10-16,0 0-3 15,0 0-15-15,0 0-4 16,0 4-27-16,0 0-9 16,0 3-21-1</inkml:trace>
          <inkml:trace contextRef="#ctx0" brushRef="#br0" timeOffset="7001.8716">-683 1032 80 0,'0'-12'30'0,"0"9"-16"0,0-1-10 0,0 4 10 16,0-8 3-16,0 5 2 16,0 3-4-16,0 0 1 15,0 0-5-15,5 3-1 16,-1 5 2-16,4 11 5 15,1 14-9-15,3 12-2 0,5 12-2 16,0 18 0-16,0 0 0 16,0 7 0-16,0-3 0 15,-1-1-2-15,6 1 1 0,-6-19-2 16,1-11-1-16,-4-8 1 16,-5-7 1-16,1-12-17 15,-5-7-6-15,0-7-34 16,0-16-37-1,1-22 24-15</inkml:trace>
          <inkml:trace contextRef="#ctx0" brushRef="#br0" timeOffset="7005.8802">-307 769 144 0,'4'8'55'0,"0"-8"-30"0,0 18-23 0,0-3 12 16,1 15-3-16,3 15 1 16,5 23-2-16,4 7-1 15,4 7-5-15,4 12-3 0,0-4 0 16,-4-8-1-16,5-3 2 16,-1-11-1-16,-4-12-1 15,-4 0-2-15,0-15-1 16,-5-11-20-16,1-15-10 15,0-3-38 1</inkml:trace>
          <inkml:trace contextRef="#ctx0" brushRef="#br0" timeOffset="7129.8748">152 807 144 0,'-4'0'55'0,"4"7"-30"0,0 19-23 16,0-11 14-16,0 8-10 15,4 11-1-15,9 14-5 16,8 16-1-16,0 4 1 16,0 3 0-16,0 4 2 0,-4-8-1 15,0-7-1-15,-5-7 1 0,-3-12 1 16,-1-7-6-16,1-4-1 15,-5-8-31 1,0-3-47 0,0-8 11-16</inkml:trace>
          <inkml:trace contextRef="#ctx0" brushRef="#br0" timeOffset="21455.9516">3002 874 28 0,'-9'8'13'0,"9"-12"-6"0,-4 4-11 0,4 0 2 0,0 0-10 15,0 0-3-15</inkml:trace>
          <inkml:trace contextRef="#ctx0" brushRef="#br1" timeOffset="249543.8519">11454-577 168 0,'5'0'63'0,"-5"0"-34"0,12 4-25 16,-7-4 13-16,3 0-10 0,-4 0-2 16,0 0-1-16,1-4 2 15,-1 4-3-15,0 0 7 0,0-4 3 16,-4 0 7-16,0 1 4 15,0 3-6-15,0-8 0 16,0 1-7-16,-4 3 1 16,0-3 2-16,0-1 1 15,-5-7-6-15,-12-7-1 0,4 3 2 16,-4-4 4-16,-4-3-6 16,-4-4 0-16,-5 0-2 15,-8-3-1 1,-5-1-3-16,-7 0-2 0,-14-3 1 15,-3 0 1-15,-9 3-1 16,-4-3-1-16,-13 7 3 16,-4 3 2-16,-4 5 0 15,-1 0 2-15,1 7-6 16,-4 0-1-16,-1 3 0 16,1 5 0-16,0 3 0 15,8 4 0-15,4 0 0 16,8 4 2-16,5 3-3 15,0-3 0-15,12 4 1 16,5-1 0-16,8 1 0 0,0-1 2 16,9 1 1-16,3-1 3 15,10 0-5-15,3 8-3 16,9-3 1-16,4-5 0 16,4 1 3-16,4-5 1 15,1 1 1-15,3 0 2 16,5 0-3-16,0-4 0 15,4 0 1-15,0 3 2 16,0-3-3-16,0 0 0 16,0 0-1-16,4-7-2 15,0 7 1-15,0-8-1 0,1 1-3 16,-1-1 2-16,0 5-1 16,0-5 0-1,0 1-3-15,1-1 1 16,3-3 0-16,0-4 2 0,5-4-6 15,0 1 1-15,4-12 5 16,-1-4 3-16,5-3 1 16,9 3 1-16,4 0-4 15,-1 1-2-15,-3 3 2 16,-1 3 2-16,5 5-2 16,-9 0-2-16,-4 3 2 15,0 4 2-15,-4 4-2 16,-4 3 0-16,-5 4-1 15,-4 4 0-15,-4 4 0 16,-8 4 0-16,-9 7 2 16,-12 3 2-16,-9 5-3 0,-13 7 0 15,5-4 1-15,-5 8 2 16,1-4-3-16,-1-1-2 16,9-2 4-16,0-1 3 15,8-4-3-15,5 1-3 16,4-5 1-16,8 5-5 15,9 3 0 1,8-3 5-16,8 6 2 16,9-2-2-16,8 3 1 15,4-1 0-15,5 9 0 16,4-4 0-16,0-1 2 0,0 1-1 16,4 0-1-16,-4 3 1 15,-5-7-1-15,-3-4 0 16,-5-3 2-16,0-5-6 15,-8-7-1-15,-4 1-16 16,-5-5-6-16,1-3-6 16,-5 0-2-16,-8-1-36 15,-5 1-17-15,1 4-6 16</inkml:trace>
          <inkml:trace contextRef="#ctx0" brushRef="#br1" timeOffset="372888.4727">6160 96 52 0,'0'0'19'0,"4"4"-10"0,-4-4 9 0,0 0 14 16,0 0-3-16,0 0-2 15,4 0-4-15,1-4-3 16,-1 4-8-16,0-3-3 16,0-1-5-16,-4 4 2 0,0 0 0 15,4 0 0-15,1-4 1 16,-5 0 2-16,0 4 2 16,0-3-3-16,0 3 0 15,-5-8-5-15,-3 8-2 0,0 0 2 16,-5 4 0-16,0 0-1 15,1 3-2-15,-5 1 1 16,4-1 1 0,-8-3-3-16,4 11 0 0,-4-4-1 15,4 8 0-15,1-4 2 16,3 0 2-16,5-4-3 16,-1 4 0-16,9-4 1 15,4 0 0-15,1 4 0 16,7-4 0-16,1 4 0 15,-1 0 2-15,5 0-3 16,0 0 0-16,-4 0 1 16,4 0 2-16,-5 0-3 0,-3 4 0 15,-1-8 1-15,0 0 2 16,-12 8-1 0,0 0 2-1,-9 3 2-15,-8 1-2 0,-8-5 0 16,-5 1-1-16,1-4 1 15,-5-4 0-15,0-3 3 16,4-5-3-16,0 1-2 16,5-11 0-16,4-1-1 15,4 5 2-15,4-5 1 16,4 4-8-16,5 1-2 0,4-1-29 16,4 0-14-16,4 0-36 15</inkml:trace>
        </inkml:traceGroup>
      </inkml:traceGroup>
    </inkml:traceGroup>
  </inkml:traceGroup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13:12:44.356"/>
    </inkml:context>
    <inkml:brush xml:id="br0">
      <inkml:brushProperty name="width" value="0.09333" units="cm"/>
      <inkml:brushProperty name="height" value="0.09333" units="cm"/>
      <inkml:brushProperty name="color" value="#774931"/>
      <inkml:brushProperty name="fitToCurve" value="1"/>
    </inkml:brush>
  </inkml:definitions>
  <inkml:traceGroup>
    <inkml:annotationXML>
      <emma:emma xmlns:emma="http://www.w3.org/2003/04/emma" version="1.0">
        <emma:interpretation id="{B03AEA1D-7325-4D57-A7B3-EFDC114E4916}" emma:medium="tactile" emma:mode="ink">
          <msink:context xmlns:msink="http://schemas.microsoft.com/ink/2010/main" type="writingRegion" rotatedBoundingBox="16962,12291 16797,10702 17696,10608 17861,12198"/>
        </emma:interpretation>
      </emma:emma>
    </inkml:annotationXML>
    <inkml:traceGroup>
      <inkml:annotationXML>
        <emma:emma xmlns:emma="http://www.w3.org/2003/04/emma" version="1.0">
          <emma:interpretation id="{B93A9577-B04C-4DBB-8B0D-DD32F63EE628}" emma:medium="tactile" emma:mode="ink">
            <msink:context xmlns:msink="http://schemas.microsoft.com/ink/2010/main" type="paragraph" rotatedBoundingBox="16962,12291 16797,10702 17696,10608 17861,1219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142CACC-E1E6-4982-99A8-9CCA66FB363B}" emma:medium="tactile" emma:mode="ink">
              <msink:context xmlns:msink="http://schemas.microsoft.com/ink/2010/main" type="line" rotatedBoundingBox="16962,12291 16797,10702 17696,10608 17861,12198"/>
            </emma:interpretation>
          </emma:emma>
        </inkml:annotationXML>
        <inkml:traceGroup>
          <inkml:annotationXML>
            <emma:emma xmlns:emma="http://www.w3.org/2003/04/emma" version="1.0">
              <emma:interpretation id="{EB61151D-C24D-4D36-9177-78104745704B}" emma:medium="tactile" emma:mode="ink">
                <msink:context xmlns:msink="http://schemas.microsoft.com/ink/2010/main" type="inkWord" rotatedBoundingBox="16962,12291 16797,10702 17696,10608 17861,12198"/>
              </emma:interpretation>
              <emma:one-of disjunction-type="recognition" id="oneOf0">
                <emma:interpretation id="interp0" emma:lang="en-IN" emma:confidence="0">
                  <emma:literal>feeds</emma:literal>
                </emma:interpretation>
                <emma:interpretation id="interp1" emma:lang="en-IN" emma:confidence="0">
                  <emma:literal>feuds</emma:literal>
                </emma:interpretation>
                <emma:interpretation id="interp2" emma:lang="en-IN" emma:confidence="0">
                  <emma:literal>fends</emma:literal>
                </emma:interpretation>
                <emma:interpretation id="interp3" emma:lang="en-IN" emma:confidence="0">
                  <emma:literal>feds</emma:literal>
                </emma:interpretation>
                <emma:interpretation id="interp4" emma:lang="en-IN" emma:confidence="0">
                  <emma:literal>fender</emma:literal>
                </emma:interpretation>
              </emma:one-of>
            </emma:emma>
          </inkml:annotationXML>
          <inkml:trace contextRef="#ctx0" brushRef="#br0">5444-149 60 0,'0'0'24'0,"4"-3"-12"0,-4-1-8 0,0 4 10 16,0 0-2-16,0 0 1 15,0-4-1-15,0 4 2 16,0-4-7-16,0-3-2 0,0 3-3 16,0-4 1-16,0 5 2 15,0 3 4-15,0-8 2 16,0 8 3 0,0 0-3-16,-4-7-1 15,0-5-6-15,-1 1-3 0,5 4 2 16,-4 7 0-16,0-8-1 15,0 4-2-15,-1 0 1 16,5 4-1-16,-4-3 6 16,0-1 6-16,4 4-2 15,-4-4 2-15,4 4-5 16,0 0-2 0,0 0 2-16,0 0-2 0,0 0 0 15,0 0-3 1,0-4 1-16,0 4 0 15,4 0 3-15,0-3 1 16,0 3 1-16,1 0-2 16,-1 0 1-16,0-4-4 0,0 4 0 15,5 0-1-15,-1 0-2 16,1 0 1-16,0-4 1 16,-1-3 1-16,1 7 1 15,-5 0-2-15,0 0 1 16,0-4 2-1,1 4 0-15,-1 0 2 16,-4 4 0-16,4-4 1 16,-4 0-4-16,0 0-3 15,0 0 2 1,0 3 0-16,0-3 3 0,0 0 1 16,0 0 3-16,0 0-5 15,0 4-1-15,0-4 0 16,0 0 2-16,0 4 3 15,0 7-2 1,0-11-2-16,0 8-2 16,0-1 0-16,0 1 0 15,0-4 1-15,0 3-5 16,-4 4 6 0,4-3 1-16,0-1-3 15,0 5-2 1,0 6 0-16,0 5-1 15,0-4 2-15,0 22 1 16,4-3-1-16,0 0-2 16,1-1-2-16,-1 5 1 15,0 3 1-15,1 4 2 16,-5 7-1-16,0 1-1 16,4-5 1-16,0 1-1 15,0-4 0-15,-4 0 2 16,0 0-3-16,0-4 0 15,0-4 1-15,5 1 2 16,-5-8-3-16,4 0 0 16,-4-4 3-16,0-8 1 15,0 1-1-15,4-4 1 0,-4-4-4 16,0 0 0-16,0-4 1 16,0-3 0-16,0-1 2 15,0-3 1-15,0 3-1 16,0-3-2-16,0-4 1 15,0 0 1-15,9 0-3 16,-5-4 0 0,0-3 1-16,-8-1 2 15,4 1 1-15,-4-5-1 16,4 1-2-16,0-4 1 16,0 0-1-16,4 0 0 15,-8-4 2-15,4 0-1 16,0-11-1-16,0 4 3 15,0-8 2-15,0-4-7 16,0-3 0-16,0-12 2 16,0 1 4-16,0 3-6 0,0 0 0 15,0 0 0-15,0 0 1 16,0 4 1-16,0-4 2 16,0 4-1-16,0 7-1 15,0 0-2-15,4 5 1 16,0 2 1-16,0 5 0 15,1 7 0-15,-1 0 2 16,0 4-3-16,0 4-2 16,1 0 2-16,-1-1 0 15,-4 1 1-15,0 4 2 16,0 3-3-16,0 0-2 16,4 4 2-16,1 0 0 0,-5 0 1 15,4 0 2-15,0 0-1 16,0 4-1-16,1 3-2 15,-1 1-1-15,0 7 2 16,0 0 0-16,1 23-2 16,-1 3 2-1,-4 4 1-15,4 8 0 16,0 15 0-16,-4 3-3 16,5-3 2-16,-1 7 1 15,0-3 2-15,1-4-1 16,-5-1 2-16,0-3-4 15,0-7-2-15,0-5 2 16,0 9 2-16,0-9 0 0,0-7 2 16,0-7-4-16,0-8 0 15,0-3 3 1,0-5 1-16,0-7-1 16,0 4-2-16,0-8 1 0,-5 1-1 15,5-1-3-15,0-4 2 16,-4-3 1-16,4 4 2 15,0-5-1-15,0 1-1 16,0-4-2-16,0 4-1 16,0 0 4-16,0-4 3 15,0 0-1-15,0 0 0 0,0 0-3 16,-4 0-1-16,4 0 1 16,0 0 2-16,0 0-1 15,0 0-1 1,0 0-2-16,0 0 1 15,-5-4 1-15,5 4 0 0,0 0 0 16,0 0 2-16,0 0-3 16,0 0-2-16,-4-4 4 15,-4 4-1 1,-1-4 3-16,-4 1-4 16,1 3 0-16,-6 0 1 15,1 0 0-15,-8 0-5 16,-5 0 1-16,-13 0 2 15,-12 3 1-15,-9 1-6 0,-9 4 0 16,-3 3-13 0,-1 0-4-16,-4 1-42 15,-9-1-20-15,-8-7-28 16</inkml:trace>
          <inkml:trace contextRef="#ctx0" brushRef="#br0" timeOffset="2641.0514">5670 1097 64 0,'0'-3'27'0,"0"-1"-14"0,0 0-9 15,0 4 19 1,0-15-2-16,0 4-7 16,0-1-3-16,-4-7-4 15,4 4 0-15,0 0 5 16,-5 4 2-16,5-1-1 16,-4 1 0-16,-4 3-5 15,-1 1 0-15,5-1-5 16,0 1 3-16,-1-1 3 0,1 1 1 15,4-9 4-15,0 5-1 16,-4-4 0-16,4 0-3 16,0 0-1-16,-4-4-5 15,4 4-1-15,0-1-1 0,0 5 1 16,-5 0-2-16,5-8 2 16,0 4-2-16,0 0-1 15,0-8 5 1,0 4-3-16,0 4 1 15,-8 3-1-15,8 1-2 16,0 0 1-16,0 11-1 16,0 7-3-16,0 1 2 15,0 11 1 1,0 3-3-16,-9 5 0 16,5 3 2-16,0 4 2 0,-1 0 0 15,1 0-1-15,4 0 1 16,0 8 1-16,0-8-1 15,4 0-1 1,-8-7 1-16,4-5-1 0,4-3-3 16,-4 0 2-16,-4-4 3 15,4-3 1-15,-4-1 1 16,4-3 0-16,-4-5-2 16,4 1-2-16,0 0 1 15,0 0 1-15,0 0-1 16,0-4 2-16,0 0 0 15,0 0 1-15,0 0-5 16,0 0-1-16,-9 0 3 16,9 0 1-16,-8 0 0 0,-1 0-2 15,1 0 1 1,-1 0-1-16,0 0 0 16,1 0 0-16,-1 0 0 15,1 0 0-15,-1 0 0 0,1-4 0 16,4 0-3-16,-1 0 0 15,1 0 4-15,4 4 3 16,-4-7-3-16,4-1-1 16,0 1 2-16,0-1 1 15,0 1-4-15,4-1-1 16,0-7 1-16,1-4 0 16,-1 0-2-16,0 4 2 15,5 0 1-15,-5 0 2 16,0-1-1-16,5 1 2 15,-1-4 0-15,1 1 1 0,-1-9-2 16,5 4-2-16,0 1 3 16,-5-1 2-16,1-7-4 15,-1-4-3-15,1 3 1 16,-5 1 2-16,0 4-2 16,1-5-2-16,-1 1 4 15,-4 4 1-15,0-1 0 16,4 4-2-16,-4-7 1 15,0-4-1-15,0 4 2 16,9-1 1-16,-5 5-1 16,-4 0 1-16,4-1-4 15,-8 1 0-15,0 3-1 16,4 0 0-16,-4-3 2 0,4 3 0 16,-5 4 2-16,5 0 1 15,0 4-4-15,0 0-1 16,0-4 1-16,0 4 2 15,0 0-2-15,0-4 0 16,0 4 3-16,0-1 1 16,0 5-4-16,0 0 1 15,0-1 0-15,0 1 0 16,0 0 0-16,0 3 2 16,0-3-1-16,0 3-1 15,0-3 1 1,0 0-1-16,0-1 2 0,0 5-1 15,0-1 2-15,0 0-2 16,0 1 2-16,0-4-4 16,0 3 0-16,0 0-1 15,0 1-2 1,0-1 3-16,0 1 2 0,0-1 2 16,5 4 1-16,-5-3-2 15,0 7 1-15,0-4-2 16,0 4-1-16,0 0 1 15,0-4 1-15,0 4-3 16,0-4-2 0,0-7 2-16,0 0 2 15,0 3 2-15,0 1-1 16,0-1-2-16,-5-7 3 16,1 4 2-1,-5 3-2 1,1 0-2-16,-1 1 0 15,5-1-1-15,-4 1 0 16,8 7 2-16,-5-4-1 0,1-4-1 16,0 5 1-16,0-5-1 15,-1 0 0-15,1 5 2 16,0-5-1-16,4 8 2 16,-4-7-2-16,-1 3-1 15,1 0 1-15,0-4 1 16,-1 1-1-16,1-1 2 0,0 1-2 15,0 3-1-15,-1 0 1 16,1 0-1 0,0 1 0-16,4 3 0 0,-4-4 0 15,4 4 0-15,0 0 0 16,0 0 0-16,0 0 0 16,0 0 0-16,0 0 0 15,0 0 0-15,-5-4 0 16,1-4 0-16,0 5 0 15,4 3 0-15,0-8-3 16,0 8 2-16,0-7 3 16,-4-1 1-16,-1 4-1 15,5 4-2-15,0 0 1 16,0 0-1-16,-4-4-3 16,4 4 2-16,-9-3-1 15,5 3 0-15,4 0 2 16,-8 0 2-16,3 3 1 0,-3 1 1 15,-1 0-5-15,1 0-1 16,4 0 1-16,-5-1 0 16,-4 1 3-16,0 0 1 15,1 0-1-15,-5-1-2 16,-1 5-2-16,6-4-1 16,-1 0 2-16,0-1 0 15,0 1 3-15,5 4 1 16,-1-5-1-16,1 5-2 15,-1-4-2-15,1 0 1 16,-1-1 1-16,1 1 2 16,-1 0-3-16,0 0 0 0,5 0 1 15,0-1 2-15,0 1-3 16,4 0 0-16,0-4-1 16,4 0-2-16,0 0 3 15,0 0 0-15,1 0 1 16,3 0 0-16,1 0-5 15,-1 0 1-15,1 0-9 16,8 0-4-16,9 4-11 16,-1-4-5-16,1 0-9 15,-1 0-1-15,1 0-32 16,4 0-30 0,0 0 39-16</inkml:trace>
          <inkml:trace contextRef="#ctx0" brushRef="#br0" timeOffset="4500.1364">5432-264 80 0,'0'0'30'0,"0"-4"-16"0,0-15-6 16,-5 12 11-16,5 7-5 16,-4-4 2-16,0 0 0 15,4 4-1-15,-9 0-1 16,1 0-1-16,-1 0-1 16,-4-4 2-16,5 4-7 15,-1 0-2-15,1 0 1 0,4 0-3 16,-1 0 0-16,10 4 3 15,-1 4-3 1,4-1 0-16,1-7-1 0,4 4 1 16,-5 0-2-16,1 7 2 15,4 0-4-15,-5-3-2 16,1-8 4-16,-1 7 1 16,-4 1 2-16,1 0 0 15,-1-5 2-15,0 1 3 16,-4 4 0-16,0-5 0 15,0 1-3-15,0-4 1 0,0 0-2 16,0-4 2 0,5-7-2-16,-1 4 0 15,0-1-1-15,0 0 0 16,1 1-2-16,-1-4-2 16,0-1-2-16,-4 5 1 0,0-1 1 15,0 8 2-15,0 0-1 16,-8 4-1-16,-1-8 1 15,1 8 1-15,-5 0 1 16,0 3 3-16,0 5-3 16,0-1 0-16,5 0-3 15,-1 1-1-15,1-1 3 16,3 0 1-16,5 0-6 16,5 1-2-16,3-1 2 15,1-3 3-15,4-1 1 16,-1-3-1-16,1-4 3 15,0 0 0-15,0-8-1 0,0 1-2 16,-1-4 1-16,-3 3 1 16,-5-7-1-16,0-8 2 15,-4 4 0-15,0 1 1 16,-4 3-5-16,-4 3-1 16,-1 5-2-16,-4 3 3 15,1 4 0-15,-6 7 1 16,6 1 2-16,-10 11-1 15,5-4-1 1,0 0-2-16,4 0 1 16,13 0 1-16,0-4 2 15,5 1-3-15,-1-5 0 0,0 1 1 16,5-4 0-16,-1-1 2 16,1 1 3-16,-1-8 0 15,5 1 0-15,0-5-1 16,-5 1 2-16,1-1-3 15,-5-7-2-15,1 4 0 16,-5-1-1-16,0-3 2 16,-5 8 3-16,-3 3-2 15,-5 0-2-15,0 4-3 16,-8 0-1-16,4 0 2 16,-9 15 0-1,5 0 3-15,4-3-3 16,4-1 0-16,4 0-1 15,5 1 0-15,8-1 0 0,5 0 0 16,8-3 4-16,0-5 1 16,0 1-1-16,0 0-2 15,0-8 1 1,0 0-1-16,0 1 2 0,0-5 1 16,-4 1-1-16,-4-16-2 15,-1 4 3 1,-3-3-2-16,-5 3-1 15,0 4-2-15,-9 3 1 16,1 5 1-16,-1-1 0 16,-4 4 0-16,0 8 0 0,1-4-3 15,-5 8 0 1,-1-1 2-16,6 5 0 0,3 3 3 16,1-8 1-16,3 5-4 15,10-5 1-15,-1-3-2 16,4 0-2-16,1-1 3 15,-1 1 2-15,5 0-18 16,0 0-6-16,4-1-23 16,0 1-9-16,0-4-46 15</inkml:trace>
          <inkml:trace contextRef="#ctx0" brushRef="#br0" timeOffset="5659.0961">5406-230 52 0,'0'-19'19'0,"-4"19"-10"0,8-8-2 0,-4 8 7 15,0-11-1-15,0 0 0 16,0 3-1-16,0 1 0 15,0-1 2-15,0 4 4 16,0 1-8-16,4-1-3 16,-4 0-4-16,5 0 0 15,-1 1-2-15,0 3-1 0,0 0 1 16,5 0 3-16,-1 0 2 0,1 0-2 16,0 0-3-16,-1 11 4 31,1-4-5-31,-1 1-2 0,1-1 3 15,-1 9 1-15,1-5 0 16,-5 0-2-16,0-3 9 16,-4-12 15-1,0 0-1-15,0 4-8 16,0-7-4-16,-4-5-6 16,0 1-4-16,-5 0 2 15,1-1 0-15,-1 5 1 16,1-1 0-16,3 1 0 0,-3-1 2 15,4 1-3-15,-1-1-2 16,1 1 2 0,0 3 2-16,-1 0-2 15,5 4 0-15,0 0-6 0,0 0 0 16,0 0 3-16,5 0 2 16,-1 0-3-16,0 4 1 15,1 0 0-15,-1 3 0 16,4 1-3-16,1-1 2 15,-1 5 1 1,1-1-18-16,-1 0-8 16,5 4-66-16</inkml:trace>
        </inkml:traceGroup>
      </inkml:traceGroup>
    </inkml:traceGroup>
  </inkml:traceGroup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13:13:29.169"/>
    </inkml:context>
    <inkml:brush xml:id="br0">
      <inkml:brushProperty name="width" value="0.09333" units="cm"/>
      <inkml:brushProperty name="height" value="0.09333" units="cm"/>
      <inkml:brushProperty name="color" value="#00CCFF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FF8000"/>
      <inkml:brushProperty name="fitToCurve" value="1"/>
    </inkml:brush>
    <inkml:brush xml:id="br2">
      <inkml:brushProperty name="width" value="0.09333" units="cm"/>
      <inkml:brushProperty name="height" value="0.09333" units="cm"/>
      <inkml:brushProperty name="color" value="#774931"/>
      <inkml:brushProperty name="fitToCurve" value="1"/>
    </inkml:brush>
  </inkml:definitions>
  <inkml:traceGroup>
    <inkml:annotationXML>
      <emma:emma xmlns:emma="http://www.w3.org/2003/04/emma" version="1.0">
        <emma:interpretation id="{06F04EDF-234E-4EC0-830D-F57729E4B59C}" emma:medium="tactile" emma:mode="ink">
          <msink:context xmlns:msink="http://schemas.microsoft.com/ink/2010/main" type="writingRegion" rotatedBoundingBox="3228,6668 24411,5579 24721,11594 3537,12683"/>
        </emma:interpretation>
      </emma:emma>
    </inkml:annotationXML>
    <inkml:traceGroup>
      <inkml:annotationXML>
        <emma:emma xmlns:emma="http://www.w3.org/2003/04/emma" version="1.0">
          <emma:interpretation id="{C649CA1E-C38A-4267-8C6D-8BA618CF5B84}" emma:medium="tactile" emma:mode="ink">
            <msink:context xmlns:msink="http://schemas.microsoft.com/ink/2010/main" type="paragraph" rotatedBoundingBox="14851,6070 22448,5680 22559,7834 14962,8224" alignmentLevel="4"/>
          </emma:interpretation>
        </emma:emma>
      </inkml:annotationXML>
      <inkml:traceGroup>
        <inkml:annotationXML>
          <emma:emma xmlns:emma="http://www.w3.org/2003/04/emma" version="1.0">
            <emma:interpretation id="{9AB5C710-AF7E-431C-B8BB-17BED359B013}" emma:medium="tactile" emma:mode="ink">
              <msink:context xmlns:msink="http://schemas.microsoft.com/ink/2010/main" type="line" rotatedBoundingBox="14851,6070 22448,5680 22559,7834 14962,8224"/>
            </emma:interpretation>
          </emma:emma>
        </inkml:annotationXML>
        <inkml:traceGroup>
          <inkml:annotationXML>
            <emma:emma xmlns:emma="http://www.w3.org/2003/04/emma" version="1.0">
              <emma:interpretation id="{9291D2C7-AB31-4581-99F9-ACB87A0B35D6}" emma:medium="tactile" emma:mode="ink">
                <msink:context xmlns:msink="http://schemas.microsoft.com/ink/2010/main" type="inkWord" rotatedBoundingBox="14872,6476 16003,6417 16075,7812 14944,7870"/>
              </emma:interpretation>
              <emma:one-of disjunction-type="recognition" id="oneOf0">
                <emma:interpretation id="interp0" emma:lang="en-IN" emma:confidence="0">
                  <emma:literal>Er</emma:literal>
                </emma:interpretation>
                <emma:interpretation id="interp1" emma:lang="en-IN" emma:confidence="0">
                  <emma:literal>or</emma:literal>
                </emma:interpretation>
                <emma:interpretation id="interp2" emma:lang="en-IN" emma:confidence="0">
                  <emma:literal>a</emma:literal>
                </emma:interpretation>
                <emma:interpretation id="interp3" emma:lang="en-IN" emma:confidence="0">
                  <emma:literal>er</emma:literal>
                </emma:interpretation>
                <emma:interpretation id="interp4" emma:lang="en-IN" emma:confidence="0">
                  <emma:literal>Ev</emma:literal>
                </emma:interpretation>
              </emma:one-of>
            </emma:emma>
          </inkml:annotationXML>
          <inkml:trace contextRef="#ctx0" brushRef="#br0">6619-5053 72 0,'5'0'27'0,"-1"4"-14"0,0-4-15 15,4 0 39 1,1 0-10-16,8 0 1 16,-5 0-1-16,1 0-6 0,0 0-1 15,-1 0-2-15,1 0 0 16,-1 0-9-16,-3 0 6 0,-1 0 2 16,1 0 2-16,-1 0 1 15,-4-4-5-15,0-3-1 16,1 3-4-16,-1 0 1 15,0-3-2-15,0-1 2 16,-4 4 0-16,0-3 1 0,-4-4-2 16,0-1 1-16,-5 1-4 15,1 0 1 1,-9 0-5-16,0 0 0 16,-8-4-1-16,0 3 1 0,-5 1-2 15,-3 4 2-15,-1-1-2 16,-4 12-1-16,0 3-4 15,0 5 0-15,1-1 2 16,-1 8 3-16,4-1 0 16,5 8-1-16,-1 4-2 15,9 0 1-15,4 0-1 16,9 0 0-16,8-4 0 16,4 0 0-16,9 1 4 15,3-1 1-15,6-11-1 16,3 0 1-16,4-8-2 15,-4 1-1-15,1-4-2 16,-5-4 1-16,-4 0 7 16,-5-4 4-16,-8 0-5 0,-4 4-3 15,-12-4-1-15,-9 4-1 16,-4 4-3-16,-9 7 2 16,-4 8 1-16,0 3 0 15,0 8-3-15,0 15 2 16,-4 0 1-16,9 0 0 15,-1 0-3-15,17 0 2 16,13 0 1-16,4-8 2 16,8-3-3-16,5-4 0 15,8-8 3-15,0-3 1 16,4-8 1-16,5-3 0 0,-1-5 0 16,-4-3 2-16,-4-3-1 15,1-5 2-15,-6 1-4 16,-3-1 0-16,0 1-1 15,-5 3 1-15,0 0-4 16,-3-3 0-16,-1 3 1 16,0 0 0-16,0 0-5 15,0 1-1-15,1 3-4 16,-1 0-1-16,0 3-10 16,0-3-4-16,5 0-13 15,-1 0-4-15,5 0-34 16,4 0-14-16,4 4-4 15</inkml:trace>
          <inkml:trace contextRef="#ctx0" brushRef="#br0" timeOffset="631.999">6842-4211 72 0,'-4'-4'30'0,"-4"0"-16"0,4-3 3 0,-1-1 14 0,1 1 1 16,0-1 3-16,0-3 1 16,0 7-1-16,-1-3-7 15,1-1-3 1,8 1-8-16,1-1 0 0,-1 1-8 15,4-1-3-15,1 5-3 16,3-1 0-16,5 0-4 16,-4 4-2-16,8 8 4 15,0 3 1-15,0 4-5 16,0 4 0-16,-4 14 1 16,-1 5 3-16,1 14 0 15,0 0-1-15,-8-3 1 16,-5 0 1-16,-4-8 3 0,0-7 4 15,0-5 0-15,-4-10 2 16,-1 0 3-16,1-8 3 16,0-7 0-16,-9-12-1 15,5-7-6 1,8-11-4-16,0-15-3 0,0 0-3 16,4-4 1-16,5 0 1 15,7 0 1-15,1 8 1 16,0 3-5-16,0 0 1 15,4 8-2-15,-4 0 0 16,0 7 0-16,-1 4 0 16,-3 4 0-16,0-4 0 0,-5 4-3 15,1 0-1-15,-1 11-8 16,0 0-4 0,1 0-1-1,-1 0-8-15,1 0-3 0,-1 0-38 16,0 0-17-16</inkml:trace>
        </inkml:traceGroup>
        <inkml:traceGroup>
          <inkml:annotationXML>
            <emma:emma xmlns:emma="http://www.w3.org/2003/04/emma" version="1.0">
              <emma:interpretation id="{E655A97D-BC0B-436A-B7FD-885A7226CBB0}" emma:medium="tactile" emma:mode="ink">
                <msink:context xmlns:msink="http://schemas.microsoft.com/ink/2010/main" type="inkWord" rotatedBoundingBox="16633,5979 20674,5771 20784,7925 16744,8133"/>
              </emma:interpretation>
              <emma:one-of disjunction-type="recognition" id="oneOf1">
                <emma:interpretation id="interp5" emma:lang="en-IN" emma:confidence="0">
                  <emma:literal>depends</emma:literal>
                </emma:interpretation>
                <emma:interpretation id="interp6" emma:lang="en-IN" emma:confidence="0">
                  <emma:literal>depended</emma:literal>
                </emma:interpretation>
                <emma:interpretation id="interp7" emma:lang="en-IN" emma:confidence="0">
                  <emma:literal>depend</emma:literal>
                </emma:interpretation>
                <emma:interpretation id="interp8" emma:lang="en-IN" emma:confidence="0">
                  <emma:literal>defends</emma:literal>
                </emma:interpretation>
                <emma:interpretation id="interp9" emma:lang="en-IN" emma:confidence="0">
                  <emma:literal>deepens</emma:literal>
                </emma:interpretation>
              </emma:one-of>
            </emma:emma>
          </inkml:annotationXML>
          <inkml:trace contextRef="#ctx0" brushRef="#br0" timeOffset="3886.7328">8496-4941 160 0,'-21'-30'63'0,"5"4"-34"0,-5 11-36 0,8 8 10 0,-4-1-3 16,0 1 0-16,-4 3 0 15,0 0 2-15,-8 4-1 16,-5 4 4-16,0 3 1 0,1 16-5 16,-1-1 0-16,-8 8 1 15,-9 8 1-15,9 10 3 16,4 5 1-16,5 7-1 16,3-4-1-16,5-8-3 15,8-3-2-15,5-4 7 16,7-7 5-16,5-4-4 15,13-4 0-15,0-7 2 16,12-8 4-16,4-7-4 16,1-12 0-16,3-7-4 15,5-18-1-15,9-16-1 16,3-11 2-16,-4-7 3 0,5-12 5 16,4-3-4-16,-5-12 0 15,5 1-2 1,-5-1 0-16,-3 8-7 15,-9 12 0-15,-5-1-1 0,-8 7 2 16,-8 5-3-16,0 7 0 16,-8 3 1-16,-5 12 0 15,0 7 0-15,-4 8 2 16,0 4-3-16,-4 11-2 16,-9 11-1-16,-8 7 0 15,0 8 0-15,0 19 3 0,-4 7 0 16,0 15 1-16,-1 19 0 15,5 7 0-15,0 0-3 16,4 4 2 0,5-7-1-16,8 0 0 0,4-5 4 15,4-6 1-15,8 3-1 16,5-15-2-16,0 0 1 16,8-7 1-16,5-12-1 15,3-11-1-15,1-11 1 16,0-11 1-16,-1-11 1 15,1-8 3-15,4-8-3 16,0-11 0-16,-5-3-3 16,-3 0-3-16,-5-5 4 0,-4 1 1 15,-8 0 0 1,-5 7 1-16,-3 5-4 16,-5 6 0-16,-13 8-1 15,0 4-2-15,-4 7-2 0,1 15-1 16,-5 8 1-16,-1 7 4 15,6 12-1-15,3 7 1 16,0 0 2-16,5 14 0 16,4-6 0-16,8-5 0 15,4-3-5-15,5-7 1 16,8-8 2-16,9-12 1 16,-1-3 1-16,5-7 0 0,-1-12 0 15,5-15 2 1,0-11-1-16,0-3 2 15,-4-8 0-15,4-4 3 16,4-4-1-16,-9-7 2 16,-3 7-4-16,-1 1-2 0,-12 6 2 15,0 9 2-15,-4 7-2 16,-5 7-2-16,-4 8 0 16,0 11 1-16,-4 11-3 15,0 11-2-15,-12 20 4 16,-9 14 1-16,0 33-5 15,0 5 0-15,-5 7 3 16,1 11 2-16,0 15-3 16,0-7 1-16,-1 4 0 15,1-16 2-15,0-14-1 16,4-8 2-16,4-12-4 16,0-14 0-16,4-11-10 15,5-12-3-15,0-7-17 16,-1-15-6-16,9-15-29 0,-4-11-10 15,4-30-6 1</inkml:trace>
          <inkml:trace contextRef="#ctx0" brushRef="#br0" timeOffset="4228.6041">9288-4930 176 0,'25'-26'68'0,"-21"19"-36"16,9-16-29-16,-9 16 17 0,9-1-14 15,3-3-4-15,10 4-1 16,-1 3-1-16,9-4 0 16,-1 8-3-16,1 12 0 0,-5 6 4 15,1 5 1-15,-9 3-3 16,-8 8-1-16,-9 7 1 15,-4 0 0-15,-13 19 7 16,-8-12 6-16,-4-6 0 16,-5 3 1-16,1-8-10 15,-5-7-1-15,1-4-18 16,-1-11-6-16,4-7-49 16,-3-5-41-16,16-10 39 15</inkml:trace>
          <inkml:trace contextRef="#ctx0" brushRef="#br0" timeOffset="4668.6205">9629-4787 196 0,'-5'15'74'0,"10"-8"-40"0,-1 12-38 0,0-12 13 16,4 1-7-16,5-1-2 0,0 1 1 15,8-5 1-15,4-3-1 16,0-3 2-16,9-5 2 16,8-3 0-16,-4-4 2 15,0-4-2-15,0-3 0 0,-5-1-3 16,-3 1-2-16,-5-4 1 16,-4-4 1-16,-4 0-1 15,-5 7 2-15,-7 5-2 16,-5 3 2-16,-9 4-4 15,-8 3-2-15,-4 8 2 16,-8 8 0-16,-5 7 1 16,1 3 0-16,-1 8 0 15,4 12 2-15,5-1-3 16,4 4-2-16,4 16 2 16,9-9 2-16,8-3 0 15,8-8-1-15,9-3-2 16,13-4 1-16,-1-11-1 15,5-8-2-15,4-7-8 0,8-8-3 16,9-15-30-16,-5-11-12 16,5-7-18-1</inkml:trace>
          <inkml:trace contextRef="#ctx0" brushRef="#br0" timeOffset="5120.6037">10613-5023 152 0,'5'0'57'0,"-5"0"-30"0,0 4-12 0,0-4 20 16,0 0-13-16,0 0-2 16,-5 7-6-16,5 8 1 0,-4 4-8 15,0 3-4-15,-9 8-2 0,1 8-1 16,3-1 2-16,-8 0 1 16,1 16 1-16,-1-5 2 15,4-6 3-15,1-12-2 16,-1-4 1-16,0-4-3 15,5-7 0-15,-1-4-1 16,9-11 2-16,0-18-1 16,5-9 2-16,3-6-4 15,9-8-2-15,8-4 0 16,0 4-1-16,5-1-5 16,-1 1-1-16,1 4 3 15,-1 3 3-15,1 8-1 16,-1 7 0-16,-4 12 1 0,1 11 0 15,-9 7 4-15,-5 7 2 16,-3 12 4-16,-5 8 1 16,0-4-3-16,-4-1 0 15,4 5-1-15,-8 3 3 16,8-8-7-16,-8-6-4 16,8-5-16-16,0-3-6 15,1-4-30-15,7-30-91 31</inkml:trace>
          <inkml:trace contextRef="#ctx0" brushRef="#br0" timeOffset="6048.6038">11316-4780 104 0,'42'-15'38'0,"-25"4"-20"0,8-8-15 15,-12 8 10-15,8 0 3 16,4-4 2-16,-4-8-1 15,0-10 2-15,-4 6-1 16,-4 5 0-16,-5-4-9 16,-3 3 6-16,-5 1 2 0,-13 0-9 15,-8 7-2-15,-4 3-4 16,-1 12-2-16,-12 4 3 16,5 7 0-16,-9 12 1 15,-9 10 0-15,9 9-2 16,4 6-2-16,5 5 1 0,7-1 1 15,10 4-1-15,7-7 2 16,9-8-4 0,9-11 0-16,12-12 7 15,0-6 4-15,4-16-3 0,4-15 1 16,5-7-5-16,0-15 0 16,4-4 3-16,4-19 1 15,-5 1-10-15,10-19-3 16,-5-8 3-16,0-8 1 15,-4 9 8-15,-4 6 4 16,-9 9-1-16,-4 14 2 0,-4 11-2 16,-5 12 0-16,-3 7-8 15,-14 37-2 1,-7 23 0 0,-5 11-2-16,-4 27 1 0,0 3 2 15,0 11 0-15,0 0 0 16,4-7 0-16,-4-4-3 15,4-7 2-15,4-8 3 16,9-7 1-16,4-12-4 16,0-7 1-16,4-8-2 15,5-7 0-15,4-11 0 16,3-4-2-16,1-11 0 16,4-4 3-16,0-4 0 15,0 0 3-15,0-3-1 16,0-4-1-16,-4-8 3 15,-4 4 2-15,0 4 0 16,-5 4 2-16,0 3-4 16,-3 4 0-16,-1 0-1 0,-8 4 1 15,-1 3-4-15,-3 5 0 16,0 3 1-16,-1 0 2 16,1 0-3-16,3 3-2 15,10 1 2-15,3 11 0 16,5 7-2-16,8-3 2 15,8 0 1-15,1 3 0 16,-1 1 0-16,-4 3 2 16,1 8-3-16,-10-4 0 15,-3-1 5-15,-4 1 2 16,-9 0 6-16,-5 0 5 16,-3 0-5-16,-17-11 1 0,-1 3-8 15,-3-14-3-15,-1-1-1 16,5-3-1-16,0-15-9 15,0 0-4-15,4-4-24 16,0-4-11-16,4-4-50 16,4 1-51-1,13 0 50-15</inkml:trace>
        </inkml:traceGroup>
        <inkml:traceGroup>
          <inkml:annotationXML>
            <emma:emma xmlns:emma="http://www.w3.org/2003/04/emma" version="1.0">
              <emma:interpretation id="{64C3B57A-D6BC-415B-907A-F0E02E3673C5}" emma:medium="tactile" emma:mode="ink">
                <msink:context xmlns:msink="http://schemas.microsoft.com/ink/2010/main" type="inkWord" rotatedBoundingBox="21182,6627 22493,6559 22511,6907 21200,6975"/>
              </emma:interpretation>
              <emma:one-of disjunction-type="recognition" id="oneOf2">
                <emma:interpretation id="interp10" emma:lang="en-IN" emma:confidence="0">
                  <emma:literal>on</emma:literal>
                </emma:interpretation>
                <emma:interpretation id="interp11" emma:lang="en-IN" emma:confidence="0">
                  <emma:literal>one</emma:literal>
                </emma:interpretation>
                <emma:interpretation id="interp12" emma:lang="en-IN" emma:confidence="0">
                  <emma:literal>or</emma:literal>
                </emma:interpretation>
                <emma:interpretation id="interp13" emma:lang="en-IN" emma:confidence="0">
                  <emma:literal>own</emma:literal>
                </emma:interpretation>
                <emma:interpretation id="interp14" emma:lang="en-IN" emma:confidence="0">
                  <emma:literal>ore</emma:literal>
                </emma:interpretation>
              </emma:one-of>
            </emma:emma>
          </inkml:annotationXML>
          <inkml:trace contextRef="#ctx0" brushRef="#br0" timeOffset="6996.603">12680-5027 156 0,'8'0'60'0,"-3"0"-32"0,-5 0-20 0,0 0 18 15,-5 0-11-15,-3 0-1 16,-1 4 1-16,-3 0 0 15,-5 7-8-15,-4 0 7 0,-8 8 5 16,-14 3-4-16,10 8 0 16,-1 8-9-16,5-5-2 15,3 1-2-15,10-4 1 16,3-4-2-16,9 4 2 0,8-15 4 16,13 4 6-16,8-8-5 15,4-15-2-15,1-7-3 16,4-8 0-16,3-7-2 15,-7-4 2-15,4-7-4 16,-9-8 0-16,-13-4 1 16,-3 8 2-16,-9 7-3 15,-13 8-2-15,-4 7-1 16,-4 8 0-16,-8 7 0 16,4 4 3-16,-9 4 0 15,9 7 1-15,4 1-3 16,8 6 2-16,13-3-1 15,9 0 0-15,3-3-3 16,9-5 1-16,4 0 2 0,5-10 1 16,8-1-2-16,4-11 2 15,0 0-1-15,4 0 0 16,1 0 4-16,-1 4 1 16,-4 0-1-16,-4 3-2 15,0 4-2-15,-9 4-1 16,-8 0 6-16,-4 27 3 15,-9-1-1 1,-3 0 2-16,-5 8 0 16,-5 3-1-16,-3-3-1 15,0-1-1-15,-1-3 2 0,1-7-3 16,-1-4 0-16,5-4 1 16,0-8 2-16,4-3-3 15,4-12-2 1,5-7 0-16,-1-7-1 0,5-4-3 15,8-8 0-15,4-7 2 16,4-8 0-16,1 8-4 16,-1 4 1-16,-3 7 2 15,-5 11 3-15,0 8 0 16,-5 7-1-16,-3 8 1 16,0 14 1-16,-5 9 3 15,1 3 2-15,-1 3 5 16,0 1 5-16,1 3 0 15,3-7 1-15,5-4-5 0,4-3-3 16,5-4 1 0,3-8 0-16,0-4-3 15,1-7-3-15,-1-3-2 16,1-5-3-16,-1-3-6 0,-3 0-4 16,-1-1-23-16,4 1-11 15,5 0-21-15,0 0-10 16</inkml:trace>
        </inkml:traceGroup>
      </inkml:traceGroup>
    </inkml:traceGroup>
    <inkml:traceGroup>
      <inkml:annotationXML>
        <emma:emma xmlns:emma="http://www.w3.org/2003/04/emma" version="1.0">
          <emma:interpretation id="{FE95C674-9E88-42E0-A514-E47A6295EFC3}" emma:medium="tactile" emma:mode="ink">
            <msink:context xmlns:msink="http://schemas.microsoft.com/ink/2010/main" type="paragraph" rotatedBoundingBox="9788,8650 24390,6905 24697,9473 10095,11219" alignmentLevel="3"/>
          </emma:interpretation>
        </emma:emma>
      </inkml:annotationXML>
      <inkml:traceGroup>
        <inkml:annotationXML>
          <emma:emma xmlns:emma="http://www.w3.org/2003/04/emma" version="1.0">
            <emma:interpretation id="{D3810AE6-A727-487D-A334-814B5615A7B1}" emma:medium="tactile" emma:mode="ink">
              <msink:context xmlns:msink="http://schemas.microsoft.com/ink/2010/main" type="line" rotatedBoundingBox="9788,8650 24390,6905 24697,9473 10095,11219"/>
            </emma:interpretation>
          </emma:emma>
        </inkml:annotationXML>
        <inkml:traceGroup>
          <inkml:annotationXML>
            <emma:emma xmlns:emma="http://www.w3.org/2003/04/emma" version="1.0">
              <emma:interpretation id="{EFD2A768-94C2-427B-A503-DB5DE6BF17C0}" emma:medium="tactile" emma:mode="ink">
                <msink:context xmlns:msink="http://schemas.microsoft.com/ink/2010/main" type="inkWord" rotatedBoundingBox="9807,8809 14559,8241 14847,10651 10095,11219"/>
              </emma:interpretation>
              <emma:one-of disjunction-type="recognition" id="oneOf3">
                <emma:interpretation id="interp15" emma:lang="en-IN" emma:confidence="0">
                  <emma:literal>she</emma:literal>
                </emma:interpretation>
                <emma:interpretation id="interp16" emma:lang="en-IN" emma:confidence="0">
                  <emma:literal>sir</emma:literal>
                </emma:interpretation>
                <emma:interpretation id="interp17" emma:lang="en-IN" emma:confidence="0">
                  <emma:literal>nor</emma:literal>
                </emma:interpretation>
                <emma:interpretation id="interp18" emma:lang="en-IN" emma:confidence="0">
                  <emma:literal>Ash</emma:literal>
                </emma:interpretation>
                <emma:interpretation id="interp19" emma:lang="en-IN" emma:confidence="0">
                  <emma:literal>oh</emma:literal>
                </emma:interpretation>
              </emma:one-of>
            </emma:emma>
          </inkml:annotationXML>
          <inkml:trace contextRef="#ctx0" brushRef="#br1" timeOffset="-98404.9843">1159-1718 72 0,'-4'-4'27'0,"4"0"-14"0,-17 0-4 0,17 4 22 15,4-3-4 1,0-1 2-16,0-4-1 16,5 5-2-16,-1-1 12 15,5-22-8 1,0 3-16-16,8-3-1 0,4-1 0 16,9 1-3-16,4-8 2 0,22-15 4 15,3-8 2-15,-3-7-5 16,7 0-3-16,1-15-3 15,0 0 0-15,4 7-4 16,-4 8 0-16,4 0-1 16,-5 4 1-16,-7 7 2 15,-10 8 2-15,-7 7-3 16,-9 5-1-16,-5 6-1 16,-3 1-2-16,-9 3 3 15,-5 8 0-15,1 0-1 16,-4 4-2-16,-5 3 1 15,0 1 1-15,-4-1-3 16,0 4-2-16,0 4-1 0,0 0 0 16,0 0 3-16,0 0 0 15,-8 0-6-15,8 0-3 16,-5 0 3-16,-3 0 2 16,-1-3-2-16,5 3 0 15,-4 0-1-15,-9-4-4 16,-4-4 4-1,-1 1 4-15,5-1 3 16,-4 1 1-16,0-1 2 16,0 1-1-16,0-1-1 15,0 1 3-15,-1-1 0 16,1 0-1-16,4 5 1 0,5-1-2 16,3 4-1-16,9 0-4 15,4 0-2-15,9 0 3 16,4 4 1-16,13-4 2 15,12 0 2-15,5 0-3 16,-1 0 0-16,1-4 3 16,-1 0 3-16,5-3 4 15,-4-1 2-15,-1 1-1 16,-3-1-1-16,-5 0-3 16,-4 5 1-16,0-1-4 15,-13 0 0-15,-4 4 5 16,-5 4 3-16,-7 3-4 15,-5 12-2-15,-5 8-5 16,-3 7 0-16,-1-4-5 16,-3 15 1-16,-1-11-14 0,5 0-3 15,-5-4-24-15,4-7-12 16,-3-8-57 0</inkml:trace>
          <inkml:trace contextRef="#ctx0" brushRef="#br1" timeOffset="-31423.957">2242-1716 72 0,'0'4'27'0,"-4"0"-14"0,4-4-9 16,0 0 8-16,0 3-3 15,0 1 2-15,0 0 5 16,0 0 2-16,0-1-1 16,0 1 0-16,4 0-3 15,0-1-1-15,1 1-1 16,-1 0 2-16,0 0-7 15,0-1 0-15,1 1 0 0,-1 4 3 16,4-5 1-16,1-3 3 16,3-3 2-16,5-9-5 15,4 5 1-15,9-4-5 0,3-4 1 16,9-4-1-16,9-7 1 16,4-8 0-1,20 4 0-15,-7-3-4 16,-1 3-1-16,-8 0-1 0,-4 0-2 15,-1 4 1-15,-7-4 1 16,-10 4 1-16,-3 3 3 16,-4-3 1-16,-5 7 1 15,-4 4 0-15,-4 0 0 16,-5 4 0-16,1 4 0 16,-5-1-7-16,1 4 0 15,-5 1 1-15,-4-1-1 16,0 4-1-16,0 0 1 31,0 0-1-31,0 0 0 0,-4-4 0 16,4 4 2-1,0 0 1-15,-9-4-4 16,9 4 1-16,-4 8-2 16,4-8 0-16,-4-4 2 15,0 0 0-15,4 4 0 16,-4-7 0-16,-1-1-3 15,-3 1 2-15,0-1 1 16,-5 1 2-16,0-4-1 16,1-4-1-16,-1 0-2 0,-4 0 1 15,5 0 1 1,-5 4 0-16,4-1 0 16,0 1 0-16,1 0 0 15,-1 3 0-15,5 5 0 0,-1-1 0 16,9 4-3-1,0 4 0-15,5-1 2 0,3 5 0 16,9-1-2-16,4-3 2 16,4 0 1-16,5 0 2 15,3-1-3-15,5 1 0 16,4-4 1-16,0 0 0 16,5 4 0-16,3 0 2 15,-4-1-1-15,-3-3 2 16,-6 0-4-16,-3 4 0 0,-4-4 1 15,-9 0 0-15,-5 4 2 16,-3-4 1-16,-5 0-1 16,1 0-2-1,-5 4 3-15,-4-1 0 0,-8 5-4 16,-1 3-1-16,-3 0 1 16,-18 4 0-16,1 15 1 15,-5 0 2-15,0 0 1 16,-4 7 1-16,1-3-5 15,-1 11 1-15,8-8 2 16,5 1 1-16,4-5-4 16,4-6 1-16,9-5-2 15,3-3 0-15,5-4-33 16,5-4-15-16,7-11-73 16</inkml:trace>
          <inkml:trace contextRef="#ctx0" brushRef="#br0" timeOffset="-2267.4513">3581-717 84 0,'-9'0'33'0,"5"0"-18"0,4 0-9 16,0 0 9-16,0 0 3 15,0 0 1-15,0 0 3 16,0 0 3-16,0 0-2 15,0 0 0-15,0 0-12 16,0 0 2-16,0 0 3 0,0 0 3 16,0 0 1-16,4-4 0 15,0 0 0-15,1 1-5 16,3-1-1-16,5 0-4 16,-1-3 1-16,1-1-4 0,8 1 1 15,0-4-5-15,8-8-2 16,1-7 2-16,4 3 0 15,3 1 3-15,6-4 1 16,3-1-1-16,13-3-1 16,0-3 1-16,-5 3 1 15,5-11-1-15,0 0-1 16,-4-1-1-16,4 1 0 16,4-4 0-16,0-11 2 0,9-4-1 15,3 1 2-15,-3-9-2 16,-5 1 2-16,-3-8-9 15,3-4 0-15,-8 5 0 16,-5-5 1-16,1-3 1 16,0-4 0-16,0 0 4 15,-5 3 2-15,9-3 0 16,-8 4-1-16,-5 3-3 16,-4-3 1-16,-4 4-2 15,-5 3-1-15,-3 7-2 16,-5 9 1-16,0 6 3 15,-4 5 3-15,-4-1-2 16,0 0-2-16,-4 12 0 16,-1 7 1-16,-3 8-1 0,-1-8-3 15,5 3 1 1,-5 9 1 0,1-1 0-16,-1 4 2 15,1 4 1-15,-5 0-4 0,0 3-1 16,0 4 1-16,0-3 2 15,1 3 0-15,-5-3-1 16,4 3 1-16,-4 4-1 16,0 0 2-16,0 0 3 15,0 0-4-15,0-8-1 16,0 8 0-16,-4-3 0 0,-5 3 0 16,1 0 2-16,-1 0-3 15,1 0 0 1,-1 0 1-16,-3 3 2 15,-1 1-1-15,-4 0-1 16,-4 3 1-16,0 5-1 0,0-1 0 16,-8 0 0-16,-5 0-3 15,0 1 0-15,1 2 2 16,-1 1 2-16,5 4 0 16,-1-4-1-16,5 0 1 15,0-4-1-15,4 1-3 16,0-1 2-16,0-4 1 15,4 1 2-15,4-1-1 16,0 1 2-16,1-5-2 16,-1 1-1-16,1 0-2 15,3 0-1-15,1 3 2 16,-5-3 0-16,1 0 1 16,-1-1 2-16,4 5-3 0,1-4 0 15,0-1 1-15,-1 1 0 16,1-4-3-16,4 0 2 15,4 4 1-15,0-4 0 16,4 0-3-16,0 0 2 16,0 0 1-16,0-4 0 15,5 0-3-15,-1 1 2 16,1-5-1-16,3 1 0 16,5-1 2-16,4-7 2 15,4-7-3-15,5-1 0 16,4-3-1-16,8 0 0 15,0 0 4-15,0 0 3 0,0 3-4 16,-4 1-3-16,-5 3 1 16,1 0 0-16,-4 4 1 15,-5 4 0-15,-4 0 0 16,-4 3 0-16,-5 1-3 16,1 3 2-1,-5 0 3-15,1 1-1 16,-1 3-1-16,-4-8 3 15,1 8 0-15,-5 4-4 16,0-4-1-16,0 0 1 16,0 0 2-16,0 0-2 15,0 0 0-15,0 0 3 16,0 0 1-16,0 0-4 0,0 0-1 16,0 0 3-16,0 0 1 15,0 0 0-15,0 0-2 16,0 0-2-16,0 4 1 15,0-4 1-15,0 0 2 16,0 0-3-16,0 0 0 16,4 3 1-16,-4-3 0 15,0 0 0-15,0 4 0 16,4 0-3-16,0 0 2 16,0 3 1-1,5 4-3-15,-1 4 2 16,5 4 1-16,0 15 2 0,-1 7-3 15,1 4-2-15,4 11 2 16,0 0 2-16,-1 7 0 16,1 5-1-16,0-8 1 15,-4-8-1-15,-5-3 0 16,0-8 2-16,1-7-1 16,-5 3-1-16,0-7 1 15,-4-8 1-15,5-3-1 16,-5-4 2-16,0-4-4 15,0 0-2-15,0-11 6 16,0 0-2 0,0-3 0-16,0-1-3 15,0 0 1-15,4 0-8 16,0 1-4-16,0-1-26 16,0 0-10-16,1 0-43 0,-1 4-19 15</inkml:trace>
        </inkml:traceGroup>
        <inkml:traceGroup>
          <inkml:annotationXML>
            <emma:emma xmlns:emma="http://www.w3.org/2003/04/emma" version="1.0">
              <emma:interpretation id="{83A55650-FA20-4910-B986-6F87E7C1B119}" emma:medium="tactile" emma:mode="ink">
                <msink:context xmlns:msink="http://schemas.microsoft.com/ink/2010/main" type="inkWord" rotatedBoundingBox="16215,7882 24390,6905 24551,8257 16377,9234"/>
              </emma:interpretation>
              <emma:one-of disjunction-type="recognition" id="oneOf4">
                <emma:interpretation id="interp20" emma:lang="en-IN" emma:confidence="0">
                  <emma:literal>soil moisture</emma:literal>
                </emma:interpretation>
                <emma:interpretation id="interp21" emma:lang="en-IN" emma:confidence="0">
                  <emma:literal>soil moisture</emma:literal>
                </emma:interpretation>
                <emma:interpretation id="interp22" emma:lang="en-IN" emma:confidence="0">
                  <emma:literal>Soil moisture</emma:literal>
                </emma:interpretation>
                <emma:interpretation id="interp23" emma:lang="en-IN" emma:confidence="0">
                  <emma:literal>soilmoistwe</emma:literal>
                </emma:interpretation>
                <emma:interpretation id="interp24" emma:lang="en-IN" emma:confidence="0">
                  <emma:literal>so almost</emma:literal>
                </emma:interpretation>
              </emma:one-of>
            </emma:emma>
          </inkml:annotationXML>
          <inkml:trace contextRef="#ctx0" brushRef="#br0" timeOffset="11789.8046">10895-3437 200 0,'0'-7'74'0,"-4"-1"-40"0,4-3-40 15,0 3 14-15,0-3-5 0,0 0 1 16,0 0 9-16,0 0 3 16,4-1-7-16,1 5 1 0,-5-1 1 15,4 8-9-15,0 4 0 16,-4 7-2-16,0 8 0 16,0 22 0-16,0 4 0 15,-4 0 2-15,0 0 1 16,-1-4 3-16,1 4 3 0,0 0-2 15,0-8 1 1,4-11-3-16,0-3 2 16,0-8-2-16,4-11 2 15,0-16-4-15,5-3-2 16,3-3 0-16,5-8-1 0,4-12 0 16,4-11 2-16,1 1-3 15,3-1 0-15,5 8 1 16,4 4 0-16,0 7 0 15,-5 7 0-15,1 12-3 16,-5 7 2-16,-3 8-1 16,-1 11 0-16,-8 15 2 15,-1 7 2-15,-3 1-1 16,-4-1 2-16,-1-3 0 16,-4-4 1-16,0-4-2 15,1 0 1-15,-5-7 0 16,4-4 1-16,0-4-2 15,0-7 1-15,5-4-2 0,-1-8 2 16,0-3-2-16,9-11-1 16,4-12 1-16,5-7-1 15,-1-4-3-15,0 0 2 16,0 4 1-16,1 3 2 16,-1 9-3-16,-4 6-2 15,-4 8 2-15,-5 8 0 16,1 7-2-16,-5 11 0 15,-3 11 2-15,-1 19 0 16,0 1 1-16,0 2 0 16,0 1 2-16,5-7 1 15,-1 7-1-15,5-8 1 0,4 1-4 16,12-16 0-16,1-7 1 16,3-4 0-16,5-15-3 15,0-7 2-15,-4-8 1 16,8-7 2-16,0 0-1 15,-4-19-1-15,-5-3 1 16,-3-1-1-16,-5-3 2 16,-4 7 1-16,-8 7 1 15,-5 8 2-15,-4 8-1 16,-4 3 0-16,-4 12-3 16,-4 10-2-16,-5 9 1 15,1 10-1-15,-1 19 0 16,0 0 0-16,5 1 0 0,8-1 0 15,4 0 0-15,9-7 0 16,4-5 0-16,8-2 0 16,4-9 0-16,5-3 2 15,4-7-1 1,4-8 2-16,4-8-2 0,-4-7 2 16,-8-7-2-16,-9-19-1 15,-12-4 1-15,-13-4-1 16,-13 1-3-16,-8 6 0 15,-12 9-3-15,-10 7-1 16,-3 11 1-16,-4 11 2 16,-1 8-3-16,9 7 0 0,4 0-16 15,9 0-5-15,8 1-28 16,8-1-9-16,9 0-30 16,16-7-15-1,10-4 59 1</inkml:trace>
          <inkml:trace contextRef="#ctx0" brushRef="#br0" timeOffset="11952.834">12709-3661 188 0,'13'-4'71'0,"-17"4"-38"0,8 4-25 16,-4-4 16-16,-4 7-10 15,0 8-3-15,-1 8-4 0,-3 10-2 16,0 8-3-16,-1 8 5 0,1-4 5 15,-1-8-8 1,5-3-2-16,0-4-9 16,0-4 0-16,-1-7-24 15,1-8-7-15,0-7-46 16,4-4-30-16,4-8 51 16</inkml:trace>
          <inkml:trace contextRef="#ctx0" brushRef="#br0" timeOffset="12088.8084">12903-3867 160 0,'0'-4'63'0,"0"4"-34"0,0-4-67 0,0 4-3 16,4 0-20-16,5 4-2 0</inkml:trace>
          <inkml:trace contextRef="#ctx0" brushRef="#br0" timeOffset="12476.8131">13244-3744 220 0,'-21'0'85'0,"8"-3"-46"0,-4 3-43 0,9 0 13 15,-9 0-14 1,-8 7-2-16,0-3-1 15,-5 0 0-15,1 7 5 16,-1 0 1-16,1-3 4 0,8-1 1 16,0 4 1-16,8 0-7 0,5 1-2 15,16-1-9-15,5 4-2 16,4 0 4-16,12 7 5 16,5 1 4-16,-1 3 4 15,-3 0-2-15,-1 4 0 16,-4-4 3-16,-3 8 3 15,-10-4 2-15,-8-4 3 16,-4 0 6-16,-8-7 2 16,-9 0-1-16,-8-8 0 15,0 0-9-15,-5-3-5 16,-4-5-11-16,1-3-5 16,-1-3-24-16,5-1-11 0,3-15-37 15</inkml:trace>
          <inkml:trace contextRef="#ctx0" brushRef="#br0" timeOffset="13096.8078">13459-3762 200 0,'-13'3'77'0,"13"-6"-42"0,4 3-26 15,0-4 19-15,5 0-14 0,12 0-5 16,12 1-6-16,5-5-3 16,17 4 1-16,0 1-1 0,8-1 0 15,-4 0-29 1,8-3-10-16,0 3-41 16,-8-3-31-16,-4 7 43 15</inkml:trace>
          <inkml:trace contextRef="#ctx0" brushRef="#br0" timeOffset="12988.8077">13770-4286 208 0,'8'-4'77'0,"13"0"-42"0,-12-3-43 0,-9 7 12 16,0 4-4-16,0 3 2 15,-9 4 5-15,1 8 6 16,-9 15-7-16,-4 3 1 0,4 19 0 16,-4 8 1-16,-4 11 0 15,-9 0-2-15,1-1 1 16,-1 9 2-16,5-1 2 15,3 4-1-15,5-15-1 16,4-11-3-16,5-11-1 16,3-8-3-16,9-11-2 15,5-8 1-15,7-7 1 16,9-11-10-16,9-8-4 0,3-11-16 16,14-11-8-16,-1-4-16 15,0 0-7-15,-8-4-23 16</inkml:trace>
          <inkml:trace contextRef="#ctx0" brushRef="#br0" timeOffset="14696.8043">13980-3717 124 0,'9'-23'49'0,"-5"12"-26"0,4 7-14 16,-3-3 16-16,3-1 6 15,0 1 5-15,5-1-2 16,0 1 0-16,4-1-19 16,-1 5 4-16,-3-5 4 0,0 4-12 15,-1 4-4-15,1 0-2 16,-5 8-1-16,1-1-2 15,-5 12 1-15,-4 7 0 16,-8 4 1-16,-1 8 0 16,1 6 2-16,-1 9 1 15,-3 7 1-15,-1-1-4 0,0-6-3 16,5-8 0-16,4-4 1 16,0-7-1-16,12-8-1 15,0-4 3-15,5-11 0 16,4-7 3-16,0-4 1 15,4-7-3-15,4-8-3 16,4-19 0-16,1-3-1 16,4-8 0-16,-5-4 0 15,1 0 0-15,-1 1 2 16,0-1-1-16,-3 8 2 16,-9 7-4-16,-1 12-2 15,-3 3 2-15,-5 12 0 0,-3 7-2 16,3 7 0-16,-8 8 4 15,0 8 1-15,-8 7 0 16,8 11-2-16,8 0 1 16,-4 4-1-16,9-4 0 15,-1-4 0-15,5-3 2 16,0-12 3-16,4-7-4 16,4-3-1-16,1-5 2 15,3-18 1-15,5-12-1 16,-5-6 1-16,1-9-4 15,-9-7 0-15,8 0-1 16,-3-15 0-16,-10 1 0 16,-7 6 0-16,-5 12 0 0,-4 4 0 15,-13 7 2-15,9 7 0 16,-8 8-3-16,-1 8 0 16,-4 7 2-16,9 4 0 15,-1 3-2-15,9 1 0 16,9-1 4-16,3 8 1 15,14-8 0-15,3 5-2 16,0-12-2-16,9 3 1 16,4 1-1-16,-8-4-2 15,0 0 0-15,-9 0 3 16,-4 0-2-16,-13 0 1 16,5 0 2-16,-13 11 0 0,-13 8 2 15,5 0 3-15,-13 0-2 16,8 3-2-16,-3 4-3 15,3 4 1 1,0 8 3-16,5-9 3 0,8 9-2 16,4-8-2-16,4-4 0 15,1 4 1-15,16-15-1 16,0-4-1-16,5-3 1 16,4-16 1-16,3-3-1 15,10-8-1-15,-1-7 1 16,-4-4-1-16,13 0-3 15,-9 0 2-15,-4-15 1 16,0-3 2-16,0 3-3 16,-4 0 0-16,-8 4 1 0,-9-4 0 15,-9 7-3 1,-12 8 0-16,0 8-1 16,-4 7 0-16,-13 15 0 0,-8 11 3 15,-4 12-2-15,-1 14 1 16,-8 12 2-16,13 7 0 15,8 8 0-15,13-5 2 16,8 16-1-16,17-15-1 16,13-8-6-16,21-18-4 15,8-15-65-15,8-34-30 16,1-19-6-16</inkml:trace>
          <inkml:trace contextRef="#ctx0" brushRef="#br0" timeOffset="9020.8084">8055-3482 84 0,'4'-3'33'0,"-4"-5"-18"0,0 4-9 0,0 1 9 16,0-5 3-16,0 1 3 15,4-1 0-15,0 1 2 16,0-1-2-16,1-3 2 16,-1 0-13-16,0-1 1 0,0 1 2 15,0 0 2-15,1-4 3 16,-5 4-4-16,0 0 2 15,-9-4 0 1,-3 0-9-16,-1 7-4 0,-17 8-2 16,1 0 1-16,-5 0-3 15,-4 0 0-15,1 4 3 16,-1 3 1-16,0 1-4 16,4 3 1-16,0 4-2 15,5 4 0-15,8 3 0 16,4-3-2-16,9 0 3 15,8-1 2-15,4 1 0 16,9 0-1-16,8 7 1 16,4-4-1-16,4 12-3 15,1-8 2-15,-5 0 1 16,4-3 2-16,-7-1-3 0,-6-3 0 16,-11 0 1-16,-5-4 2 15,-9 0 10-15,-8 0 4 16,-8 0-1-16,-4-4 1 15,-5 0-9-15,-8-3-2 16,4 3-3-16,0-4-2 16,4 1 1-16,1-5-1 15,3-3 0-15,9 0 0 16,0-7-7-16,4 3 0 16,5-3-28-1,3-4-5-15,5-1-2 16,8 5-10-16,1-4-2 0,7 3-24 15,5-3-10 1,8 0 47 0</inkml:trace>
          <inkml:trace contextRef="#ctx0" brushRef="#br0" timeOffset="9488.8094">8429-3557 132 0,'46'-22'52'0,"-29"15"-28"0,8-5-8 16,-16 1 16-16,-1 7-9 16,5-3-3-16,-9 3 0 0,-4 0-1 15,0 4-10 1,-8-3-3-16,-5 3 0 0,-4 3-3 0,-8 5 0 16,-4 7 1-16,-1 11 2 15,1 0-1 1,-1 12 2-16,1 6-4 0,12-2 0 15,4-5-1-15,5-3 1 16,8-4 0-16,8-4 3 16,9-7-5-16,8-4-3 15,9-12 3-15,4-3 3 16,8-11-1-16,0-8-2 16,-3-11 0-16,-6-3-1 15,-7-5 2-15,-5-3 1 0,-12 0-1 16,-5 4-2-16,-8 3 5 15,-12 0 4 1,-9 4-7-16,-5 15-1 16,-3 8-3-16,-1 3 0 0,1 4 0 15,-1 4-2-15,5 0-4 16,4 3-2-16,4 4-22 16,5 4-6-16,12-3-34 15,8-1-47 1,9 0 33-16</inkml:trace>
          <inkml:trace contextRef="#ctx0" brushRef="#br0" timeOffset="10120.8258">9380-3579 124 0,'-12'-4'46'0,"12"1"-24"0,-9-1-28 0,9 4 6 15,-4-4-4-15,0 0 3 16,0-7 2-16,-1 4 2 16,1 3 10-16,0 0 3 15,4 4-5-15,-4-4-4 16,0 1-4-16,4 3-3 15,0 0 1-15,0 0-4 0,-13-4 2 16,0 4 1-16,5 0 0 0,-1 0 2 16,9 0 1-16,0 0 12 15,0 0 7-15,0 0-7 16,0 0-1-16,0 0-6 16,-4 0-3-16,4 0-2 15,-4 0-3-15,-9 0 3 16,5 0 2-16,0 0 7 15,-1 0 2-15,-3 0-1 16,3 4 0-16,5-1-5 16,0 1 0-16,-1 0-5 15,1 0-2-15,0-1 4 16,0 5 1-16,-5 3-2 16,1 0-1-16,0 8-1 15,-5 3-2-15,0 8 1 0,-3 11 1 16,3 1 1-16,0-1 3 15,5 0-5-15,4-4-1 16,4-3 2-16,8-8 1 16,5 8 1-16,4-19 0 15,8 0-5-15,8-8 1 16,1-7-11-16,4-3-5 16,0-9-19-16,-4-10-5 15,-1-1-47 1,-8-18-39-16,-3-7 51 15</inkml:trace>
          <inkml:trace contextRef="#ctx0" brushRef="#br0" timeOffset="10392.8064">9498-3987 236 0,'-8'0'90'0,"3"15"-48"0,5-7-82 16,0-5-1-16,5-3-52 16</inkml:trace>
          <inkml:trace contextRef="#ctx0" brushRef="#br0" timeOffset="10556.8087">10075-4099 192 0,'0'4'74'0,"0"-1"-40"0,-5 9-31 0,1-5 17 15,0 16-12-15,0 3-4 16,0 15-3-16,-5 4-1 16,-3 18 0-16,-1 5 13 0,-4 7 8 15,-4 3-8-15,-8 8-2 16,3-15-3-16,5-11 0 15,5-7-7-15,3-12 0 0,4-4-6 16,1-11 1-16,4-7-40 16,12-19-84 15</inkml:trace>
        </inkml:traceGroup>
      </inkml:traceGroup>
    </inkml:traceGroup>
    <inkml:traceGroup>
      <inkml:annotationXML>
        <emma:emma xmlns:emma="http://www.w3.org/2003/04/emma" version="1.0">
          <emma:interpretation id="{81FF2F70-F18D-48C8-8D82-7C8E6ADBEAA2}" emma:medium="tactile" emma:mode="ink">
            <msink:context xmlns:msink="http://schemas.microsoft.com/ink/2010/main" type="paragraph" rotatedBoundingBox="3431,10336 17410,9865 17457,11265 3479,1173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D0D050D-35DD-40B0-AF75-036968BBEBC8}" emma:medium="tactile" emma:mode="ink">
              <msink:context xmlns:msink="http://schemas.microsoft.com/ink/2010/main" type="line" rotatedBoundingBox="3431,10336 17410,9865 17457,11265 3479,11737">
                <msink:destinationLink direction="with" ref="{81EB984E-C27F-480E-B0F3-B04BA7498B77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50F83C7D-3EA2-455D-B2A3-2C1E35A496A9}" emma:medium="tactile" emma:mode="ink">
                <msink:context xmlns:msink="http://schemas.microsoft.com/ink/2010/main" type="inkWord" rotatedBoundingBox="3431,10336 17410,9865 17457,11265 3479,11737"/>
              </emma:interpretation>
              <emma:one-of disjunction-type="recognition" id="oneOf5">
                <emma:interpretation id="interp25" emma:lang="en-IN" emma:confidence="0">
                  <emma:literal>frowstier.</emma:literal>
                </emma:interpretation>
                <emma:interpretation id="interp26" emma:lang="en-IN" emma:confidence="0">
                  <emma:literal>Armchair.</emma:literal>
                </emma:interpretation>
                <emma:interpretation id="interp27" emma:lang="en-IN" emma:confidence="0">
                  <emma:literal>fruitier.</emma:literal>
                </emma:interpretation>
                <emma:interpretation id="interp28" emma:lang="en-IN" emma:confidence="0">
                  <emma:literal>fruition.</emma:literal>
                </emma:interpretation>
                <emma:interpretation id="interp29" emma:lang="en-IN" emma:confidence="0">
                  <emma:literal>-rusher.</emma:literal>
                </emma:interpretation>
              </emma:one-of>
            </emma:emma>
          </inkml:annotationXML>
          <inkml:trace contextRef="#ctx0" brushRef="#br2" timeOffset="-125473.1049">-5243-465 164 0,'-25'-8'63'0,"3"8"-34"0,6-3-25 0,7 3 15 15,1-4-7-15,-1 0 1 16,1 0 1-16,4 1 3 16,4-20 2-16,4 4 3 15,0 1-3-15,0-1-2 16,9 0-5-16,0 0 0 15,-1 0-3-15,5 1 2 0,4-1-2 16,9 4 0-16,-1 4-5 16,5-1-1-16,4 5 1 15,4 3 0 1,8 8-2-16,-4 0-2 0,1 7 3 16,-1 0 0-16,0 4 1 15,0-4 2-15,1-3-1 16,3-4 2-16,1-4-6 15,-1-4-1-15,1-4 2 16,-5-3 1-16,13-4-1 16,-9-7 1-16,-3-8-2 15,-5-4-1-15,-4 7 3 16,-9 5 0-16,-4 7-1 0,-4 11 1 16,0 12 0-1,0 3 3-15,-4 4-1 16,4 4 0-16,-4-1-6 15,4 1 1-15,0-4 2 16,0-3 3-16,0-1-4 0,4-7-3 16,1-4 3-16,-1-8 1 15,0 1 0-15,0-1 1 16,1 1-4-16,-5 3 0 16,0 4-1-16,0 4-2 15,0 3 5-15,8 4 1 16,-4 4 0-16,9 4-2 0,4 4 1 15,0-12-1 1,0 8-3-16,-5-16 0 16,1-3 4-16,4-7 1 15,0-4 0-15,-5-1-2 0,1 1-4 16,0 0 0-16,-1 3 2 16,-3 1 1-16,-1-1 3 15,1 5 3-15,-5 3-2 16,0 7-2-16,0 1-3 15,5 7-1-15,4 3 4 16,-1 5 1-16,5-1 0 16,-4-7 1-16,-1-3-7 15,1-5-1-15,-5-3 4 16,5 0 5-16,0-4-4 16,-1 0 0-16,1 0 0 15,0 0 0-15,-5 0 0 16,5 7 2-16,-1 1-6 15,1 3 1-15,0 0 1 0,-5 4 3 16,9 0 2-16,4 0 1 16,-4-3-7-16,0-1 0 15,-4-4 3-15,-1-3 4 16,1-4-1-16,-5-4 0 16,5-3-3-16,0 3-1 15,-5 0 1-15,-4 1 0 16,-4-1 0-16,-4 4 0 15,0 0-3-15,0 4 2 16,-5-1 3-16,1 1 3 16,0 4-4-16,-1-1-1 15,1 4 0-15,0 4 0 0,-1 0 0 16,1 0 0-16,-1-3-3 16,9-5 2-16,-4-3 1 15,0-4 2-15,0-4 1 16,0-3 1-16,0-5-2 15,-5 1-2-15,9 0 1 16,-4 0-1-16,8 3-5 16,-4 8 3-1,0 4 1-15,-4 7 1 16,4 4 0-16,-4 0 2 16,0 0 1-16,4-4-4 15,0 1-1-15,-4-1 1 16,0-7 2-16,-1 0 0 15,-3-8 2-15,0-11-2 16,4-4 2-16,4-4-2 16,0-10-1-16,0-12 1 0,0 3 1 15,0 1-3-15,-4 7 0 16,-1 0-1-16,1 4 0 16,0 8 2-16,0 3 2 15,4 4-1-15,0 0-1 16,0-4-2-16,0 12 1 15,0-1 1-15,-4 4 0 16,8 4-3-16,5 8 2 16,-1 3 1-16,-4 4 2 15,0 8-3-15,-4-4 0 0,1-1 1 16,-1 9 0 0,0 3 0-16,0-4 2 0,-5 0 1 15,5-3 1-15,1-1-5 16,-1-3-1-16,0-4 3 15,0-7 3-15,0-5-3 16,4-6-1-16,-4-5 0 16,-4-11 2-16,0-7-1 15,-1-8-1-15,5-7 1 16,-4-8-1-16,4-3 0 16,0 3 0-16,-4 4 0 15,0 3 0-15,0 5 0 16,0 3 0-16,0 4-3 15,-5 4 0-15,9 3 2 0,-4 1 0 16,-4 7-2-16,-1 3 2 16,5 5-1-16,0 7 0 15,-4 7 0-15,-1 5 0 16,1 3 0-16,-1 7 0 16,1 1 0-16,-5 3-2 15,5 8 0-15,-5-4 3 16,5 0 4-16,0 0 3 15,-5-4-7-15,5 0-1 16,4-7 4 0,-5 0-1-16,1-8 0 15,-1-7-3-15,1-4-1 0,4-7 4 16,0-5 1-16,0 1-3 16,-1-12 1-16,-3 5-2 15,0-9-2 1,-1 9 5-16,1 3-3 15,-5 7 1-15,1 12-4 16,-1 7 1-16,0 8 0 16,1-4-1-16,-1 4 4 15,1-1 2-15,-1 1-2 16,5 4 0-16,-1-4 1 16,5-1 2-16,0 9-1 15,0 3-1-15,0-8 1 16,0-3 1-16,-1-4-1 15,1 0-1-15,8-4 1 16,5-3-1-16,-1-1 0 0,-8-3 0 16,0 4-3-1,0-5 0-15,-4 5 4 0,0-1 1 16,0 1 0-16,0 3 1 16,-5 0-4-16,5-3 0 15,0-1 1-15,4-3 0 16,4-4-3-16,5 0 2 15,-5-4 1-15,4-3 0 16,1 3 2-16,-5 0 1 16,0 4-4-16,1 0 1 0,-5 4 0 15,0 4 0-15,0 3 2 16,-4 4 3 0,-1 4-2-16,1-4 0 15,0 0 1-15,0-4 0 16,8-4-2-16,5-3-2 0,-1-11-2 15,0-8-1-15,1-4-1 16,-1-11 3-16,1-4-5 16,-1-3 2-16,1 3 0 15,-1 0 2-15,1 8 3 16,-1 3 4-16,-4 8-7 16,0 4 0-16,1 7 2 15,-1 8 2-15,4 0-3 16,1 3 1-16,-1 8 0 15,1-4 2-15,-5 8-3 16,9-4 0-16,4-4 1 16,-1-7 0-16,-3-4 0 0,-5-7 0 15,1-1 0-15,-1-3 0 16,-3 3 0-16,-1-7 0 16,-4 0-3-16,0-3 2 15,4 3-1-15,-4 0-2 16,0 0 3-16,0 3 0 15,0 5 1-15,0-4 0 16,0 3-3-16,0-3 2 16,0 3 3-16,0-11 1 15,1-7-1-15,-1 4-2 16,0-5-2-16,-5 1-1 0,5-4 2 16,0 0 0-16,-4 0-6 15,0 4 0-15,17-8-2 16,-5 11 1-16,-4 1 5 15,-3 7 1-15,-1 4 2 16,-5 3 2-16,1 4-1 16,0 1-1-16,0 3-2 15,0 0 1-15,0 3 3 16,-1 1 3-16,1 0-2 16,0-4-2-16,4-4 0 15,4 0-1-15,-4-3 0 16,0-1 2-16,-4 1-1 15,0 3 2-15,-4-7-4 16,-5 0-2-16,0 14-1 16,1 5 3-1,-1 7 0-15,-4 11 3 16,5 8 3-16,-1 0-2 16,5 7 0-16,8 4-1 0,0-11-2 15,0-8 1-15,0-3 1 16,4-8-6-16,9-15 1 15,-5-12 1-15,5-3 1 16,-4-3-2-16,-5-1 0 16,-8 0 2-16,-1 4 0 15,1 0 1-15,-4 7 0 0,-5 5 2 16,1 3 1-16,3 3 1 16,-3 5 0-16,3 0 0 15,-3-1 2 1,3-3-5-16,5-4-3 0,0-8-2 15,4-3 3-15,0-8-9 16,4-3-1-16,1-8 6 16,-5 7 2-16,-5 4 3 15,-3-3 2-15,0-1 1 16,-1 8 1-16,-3 0 0 16,-1 4 2-16,1 4 1 15,-5-1 1-15,4 16 4 16,1-1-6-1,-1 1-1-15,0-5-5 16,1 1-1-16,-1-4-4 16,1-4 1-16,3-7 2 15,1-12 1-15,0-3-2 16,-1 0 0-16,5-8-3 16,0 0 1-16,4-14 3 0,4 2 1 15,5 1-2-15,3 0 0 16,1 4 4-16,-1 4 1 15,-3 6-3-15,4 13-1 16,-5 6 5-16,5 5 3 16,-1 7-3-16,1 4-2 15,-5 3 0-15,1 1 1 16,-1-5-3-16,5 1 0 0,-5 0 1 16,1-4 2-16,-5 0-3 15,0 0 0-15,-4 4 1 16,0-1 0-1,0 1 2-15,1 8 1 0,-1 10 1 16,4 8 0-16,-4 8-2 16,-4 3 1-16,-1 4 0 15,1 8 3-15,0-5-3 16,0 1 0-16,0-4-3 16,0-3-1-16,4-9 3 15,0-6 1-15,4-9-4 16,4-6 1-16,9-9 0 15,0-3 0-15,4-3-3 16,0-5 2-16,0 1 1 0,0 3 2 16,5 0-1-16,3 4 2 15,-8 4-4 1,0 7 0-16,0 4 1 16,0 4 0-16,-4 3 4 0,-4 5 2 15,8-9 0-15,-4 1-1 16,4 4-3-16,0-1-2 15,9-3-2-15,-1-4 1 16,9-4 1-16,0-3 0 16,0-4 2-16,-5-4 1 15,-3 0-4-15,-5 0 1 16,0 3 0-16,1 1 0 0,-5 0 0 16,0 0 0-1,0 7 0-15,0-4 2 16,0 1-1-16,-4-4-1 15,0-1 1-15,4-3 1 0,8-3 1 16,-8-1 1-16,-8 8-5 16,0-8 1-16,-5 0 0 15,1 0 0-15,-5 1 0 16,-4 6 2-16,0 5-1 16,-4-1-1-16,4 8 1 15,0 0-1-15,0 4 0 16,4 0 2-16,0 0-1 15,1 0-1-15,3-4 1 16,0-4 1-16,5-4-1 16,0-3 2-16,-1-4-4 15,1-7-2-15,8-8 2 16,-4-4 2-16,0-7-2 16,-9-1 0-16,-3 8 1 0,-5-3 0 15,-5 11-3-15,1 3 2 16,-4 12 1-16,-1 7 2 15,-3 0-1-15,-1 12 2 16,-3 3 0-16,3 1 1 16,0-1-2-16,5-7-2 15,0-4 1-15,-1-4-1 16,5-7-3-16,4-4 2 16,0-8-1-16,4-7-2 0,1-4 3 15,-1-14 0-15,4-9-2 16,5-3 2-16,0 0-1 15,-5 4 0 1,0 7 2-16,-3 12 0 16,-1 6 0-16,4 16 2 0,5 8 1 15,0 7 3-15,-5 11-5 16,1 4-1-16,-1-3 0 16,5-5 0-16,-5 1 0 15,1-8 2-15,3-4-1 16,1-7-1-16,0-4 1 15,-1-15-1-15,1-8 0 16,4-3 0-16,0-8-5 16,-1 0 1-16,-3 4-3 0,-4 4 2 15,-5 7 3 1,4 8 3-16,1 0-2 16,-1 11-2-16,1 15 6 15,-1 3 3-15,-4 13 1 0,1 6 3 16,-5 1-3-16,8-5 1 15,-4-6-3-15,30-9-5 16,-9-3-2 0,5-7-2-16,-1-8 3 15,-4-4-5-15,-3-18 2 16,3 3 4-16,-8 0 2 16,0 4-3-16,-9 4 1 0,0 0 0 15,-8 3 0 1,1 1-16-16,-6-1-6 15,-3 1-51-15,-5-12-20 0,-8-7-45 16</inkml:trace>
          <inkml:trace contextRef="#ctx0" brushRef="#br2" timeOffset="-51508.1539">2669-735 24 0,'25'0'11'0,"-12"0"-6"0,4-8-2 0,-9 8 7 15,9-4-2-15,8 1 1 16,0-1-5 0,1-4-1-16,-1 1 3 0,0-8 1 15,1 0-1-15,-1 3-1 16,0-6-1-16,-4 3 2 16,4 0 1-16,1 0 3 15,-1 0-5-15,-4-4-3 16,0 4 1-16,0 0 0 15,0 0-4-15,0 0 1 16,0 0-2-16,0 0 0 0,0-4 4 16,0 8 3-16,1-1-2 15,-6 1 0 1,1 0-1-16,0 0-2 16,0 3 1-16,0 1 1 0,-5-1 1 15,5 1 1-15,0-1 0 16,4 1 2-16,0-1-5 15,0-3-3-15,-4 0 3 16,0-4 1-16,0-1 0 16,0 5-2-16,0 0 1 15,-1 0-1-15,-3 3-3 16,0 1 0-16,-1-1 4 16,1 1 1-16,-5-5 0 0,1 5-2 15,-1-1 5 1,1 1 4-16,-1-1-5 15,0 5 0-15,1-5-4 16,-5 1-3-16,9-1 2 16,-1 1 2-16,-3-1 0 0,-1 1-1 15,1 3-2-15,-5-4 1 16,4 5 1-16,-3-1 2 16,-1 0-1-16,0 0 2 15,4 1 0 1,-3-1-4-16,-5 4-1 15,4 0 3-15,0 0 1 16,-4 0 0 0,4-4-4-16,-4 4 1 15,0 0 1-15,0 0 0 0,0 0 4 16,0 0 2-16,0 0-2 16,-4-4-1-16,0 0-3 15,4 4-1 1,-13 0 1-16,5-3 0 0,-5 3 0 15,5 0 2-15,-5 0-1 16,0 0-1-16,1 0 1 16,-5 0 1-16,4 0-1 15,1 0-1-15,-1 0 3 16,0 0 0-16,1 0-1 16,3-4-2-16,1 0 1 15,-1 0-1-15,5 1 0 16,4 3 0-16,-4-8 2 15,4 1 1-15,0 7-1 0,0-4 1 16,4-7-4 0,0 7-2-16,5-7-1 15,-1 3 3 1,1 1 2-16,-1-1 0 0,5 1 2 16,-1 3-2-16,9 0-1 15,5 0 3-15,-5-7 0 16,0 4-1-16,0-1-2 15,0 4 1-15,0 1 1 16,0 10-1-16,0-3-1 16,0-8 1-16,0 8 1 15,-4 0-3-15,0-1-2 0,-4 1 2 16,-1 0 2-16,1-4 2 16,-5 0 1-16,1 0 0 15,-1 0 2 1,-4 0-1-16,1-8 6 15,-5 1-1 1,-5 3-6-16,1 0 0 16,-4 1 0-16,-1-1-2 15,1 4-2-15,-5 0 1 16,1 0 1-16,-1 0-1 16,-4 0-1-16,0 7 1 15,0 1 1-15,1-4-1 16,-1-1-1-16,0 1 1 0,0 0-1 15,0 0 0 1,0-4 2-16,1 0-1 16,-1-8-1-16,4 8 1 15,0 0 1-15,1 0-1 0,-1 0 2 16,5-7-4-16,-1 3 0 16,1 0 1-16,4 0 2 15,-1 1-1-15,1-1 2 16,0 0-2-16,4 4 2 15,0 0-7-15,0 0 1 16,0 0 1-16,0 0 3 16,0 0 0-16,0 0-1 0,0 0-2 15,0 0 1 1,4-4 1-16,0 1 0 16,1-1-5-16,-1 0-1 15,4 4-37-15,1-4-16 0,-5-3-14 16</inkml:trace>
          <inkml:trace contextRef="#ctx0" brushRef="#br2" timeOffset="-49758.3309">3633-1381 84 0,'-8'-4'33'0,"4"8"-18"0,0-4-9 16,4 0 11-16,-5 0 0 15,1 0 1-15,4 0-3 16,-4 0-1-16,0 0-2 16,0 3 2-16,4-3-7 15,-5 0 0-15,5 0 0 0,0 4 5 16,0-4 5-16,0 0-3 15,5 0 0-15,3 0-2 16,0 0 0-16,5-4-2 16,0 1 1-16,-1-1-2 15,5 0 0-15,8-3-3 0,-8 3-1 16,0-4-3-16,0 5 1 16,4 3-4-16,0-12-2 15,0 1 4-15,-4 11 3 16,0 0-3-16,0-7-3 15,-5 10 1-15,1 1 0 16,-5 0 5-16,1 0 2 16,-5-1-2-16,0 1-3 15,-4-4 0-15,0 0-1 16,0 0 0-16,0 0 0 16,-4 0 2-16,-4 0 3 0,-1-4-4 15,1 4-3-15,-5 0 1 16,0 0 0-16,1 0-2 15,-1 0 2 1,-4-3 3-16,0 3 1 0,-4-4-1 16,0-7 1-16,5 3-2 15,-1 1 2-15,-4-1 0 16,0 1 3-16,-1 3-3 16,6-7-2-16,-1 3 2 15,0 1 0-15,4 3-1 16,1-4-2-16,3 5 1 15,1-1 1-15,4 0-6 16,4 4 1-16,0 0 3 16,0-4 2-16,4 1-3 15,4-1 1-15,1 0 0 0,3 0 0 16,1 1 0-16,4-1 0 16,4 0-3-16,0 0 2 15,4-3 1-15,-4 3 2 16,-4 0-1-16,0 1 2 15,0 3-4-15,0 0 0 16,-5 0 1-16,1 0 0 16,0 3 0-16,-5-3 2 15,0 4-3-15,1 0-2 16,-5 0 4-16,0-1 1 16,0-3-3-16,1 0 1 15,-5 0 0-15,0 0 2 0,0 0-1 16,0 0-1-16,0 0 3 15,0 0 0-15,0 0-4 16,0 0-1-16,0 0 1 16,0 0 0-16,0 0 1 15,0 0 0-15,0 0-7 16,0 0 0-16,0 0-21 16,0 0-9-16,0 4-21 15,0 0-6-15</inkml:trace>
          <inkml:trace contextRef="#ctx0" brushRef="#br2" timeOffset="-48295.969">7559-638 72 0,'13'-7'30'0,"-5"10"-16"0,13-14-8 0,-17 7 9 16,9 1 0-16,0-1 1 16,-1 0 3-16,1-3 0 15,4-1 1-15,4 1 2 16,0-1-12-16,4 1-3 16,0-1-5-16,1 1-2 0,-1-1 1 15,-4 1-1-15,4-1 2 16,-4 1 1-16,5-1 3 0,-5 4 3 15,0-3 2-15,-4 3-1 16,-1-4-1-16,1 8-1 16,-4-3 0-16,-5 3-2 15,1-4 1-15,-1 0-4 16,-4 4-2-16,1-4 2 16,-1 1 2-16,-4-5 4 15,-4 1 0 1,-1-1 0-16,1 1-3 15,0-1-1-15,-4 4-6 16,-9-7 1 0,-4 0 0-16,0 0 2 15,4 3 1-15,0 1-4 16,-4-1 1-16,4 4 4 16,0 1 2-16,0-1-2 0,0 0-3 15,5 0 0-15,-1 1-1 16,5-1 0-16,-1 4 2 15,5 0-1-15,4 0-1 16,0 0 1-16,0 0-1 16,0-4-3-16,4 4 2 15,1 0 3-15,3 0 1 16,0 0-4-16,1 0 1 16,-1 0 0-16,1 0 0 15,-1 0 0-15,5 0 0 16,-5-4 2-16,9 4 1 15,-4 0-1-15,-1 0-2 0,-3 0 1 16,-1 0-1-16,-4 0 2 16,1 0 1-16,-5 0-1 15,-9 0-2 1,-4 0-2-16,1 4 4 16,-5 0 0-16,0 0 2 15,-4 3 0-15,0 4 0 16,4 1 0-16,0-5-5 15,0 1 1-15,5-1 0 16,-1-3 0-16,5 0-3 16,4-1 2-16,-1 1-4 15,5 0-1-15,5 0-30 16,3 7-12-16,5-4-61 16</inkml:trace>
          <inkml:trace contextRef="#ctx0" brushRef="#br2" timeOffset="-37486.2544">3290-216 124 0,'-4'-4'49'0,"4"-14"-26"0,4 7-23 16,0 3 13-16,5 1 2 15,3-1 5-15,5-3 3 16,9 0 1-16,7-1-13 0,5-3-2 0,4 1 1 16,5-1-4-16,7-8-1 15,-3 1-5 1,-5 3-2-16,5 0 3 16,-5 4 1-16,-4 0 0 15,-4 4-2-15,-5 0 1 0,-3 3 1 16,-9 1 5-16,-4 3 6 15,-5 0-1-15,-7 1 1 16,-5 3-5-16,-13 0-3 16,-4 3 0-16,-8 5 1 15,0 3-1-15,-5 4 0 16,-8 4-3-16,0-4 1 0,5 0-2 16,-1 0 2-16,0 0-2 15,1-4 2 1,8 0-4-16,8-3-2 15,4 3 4-15,5-7 1 0,8-4-3 16,4-4 1-16,8-7-2 16,5-1 0-16,13-3 2 15,8-3 0-15,0-1 0 16,8 0 2-16,0 1-3 16,0-5-2-16,-3-7 4 15,-1 8 3-15,-9 3-3 16,-7 8-1-16,-5 0-2 15,-9 7-2-15,-12 8 3 16,-8 7 2-16,-5 0-2 16,-8 0-2-16,-8 0 2 15,-5 1 2-15,0-1 2 16,-4 0 1-16,1 4-2 16,-1 0-2-16,0-4 1 0,0 1-1 15,0-1-3-15,9-4 2 16,3 1 3-16,5-1 1 15,-4-3-8 1,4-4 5-16,4 0 2 16,5 0-4-16,12 0 0 15,-5-4 1-15,5 0 0 16,0 1 1-16,5-5 0 16,-1 1 0-16,0-1 2 15,4 1-1-15,5-1-1 16,4 1-2-16,4-1-1 0,8-7-3 15,5 0 1-15,4 0-2 16,-4 4 2-16,-1-7-2 16,-3 3 2-16,-1 3 5 15,-4 5 2-15,1-1-3 16,-5 12-1-16,-4 0 1 16,-5 0 0-16,-12 7 3 15,-8 0 1 1,-5 0 1-16,-4 4 0 15,-4 0 0-15,-4 0-2 16,0 4-2-16,-1-4 1 16,1 0 1-16,0 0 1 15,4 0 1-15,4-4-5 16,4 0 1-16,1-3-2 0,8-1 0 16,4-3 0-16,8 0 0 15,9-4-16-15,4-8-5 16,4 1-46-1,9-5-56-15,-1 1 31 16</inkml:trace>
        </inkml:traceGroup>
      </inkml:traceGroup>
    </inkml:traceGroup>
    <inkml:traceGroup>
      <inkml:annotationXML>
        <emma:emma xmlns:emma="http://www.w3.org/2003/04/emma" version="1.0">
          <emma:interpretation id="{005E25B0-74D6-422A-9605-D940EC133764}" emma:medium="tactile" emma:mode="ink">
            <msink:context xmlns:msink="http://schemas.microsoft.com/ink/2010/main" type="paragraph" rotatedBoundingBox="8777,11219 14789,11014 14827,12109 8814,1231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6E6D058-111F-4216-9054-5F5EB7BF8C50}" emma:medium="tactile" emma:mode="ink">
              <msink:context xmlns:msink="http://schemas.microsoft.com/ink/2010/main" type="line" rotatedBoundingBox="8777,11219 14789,11014 14827,12109 8814,12313"/>
            </emma:interpretation>
          </emma:emma>
        </inkml:annotationXML>
        <inkml:traceGroup>
          <inkml:annotationXML>
            <emma:emma xmlns:emma="http://www.w3.org/2003/04/emma" version="1.0">
              <emma:interpretation id="{4239EEED-EE82-4854-A3EB-7AE22403E3F4}" emma:medium="tactile" emma:mode="ink">
                <msink:context xmlns:msink="http://schemas.microsoft.com/ink/2010/main" type="inkWord" rotatedBoundingBox="8777,11219 14789,11014 14827,12109 8814,12313"/>
              </emma:interpretation>
              <emma:one-of disjunction-type="recognition" id="oneOf6">
                <emma:interpretation id="interp30" emma:lang="en-IN" emma:confidence="0">
                  <emma:literal>moisture</emma:literal>
                </emma:interpretation>
                <emma:interpretation id="interp31" emma:lang="en-IN" emma:confidence="0">
                  <emma:literal>moist we</emma:literal>
                </emma:interpretation>
                <emma:interpretation id="interp32" emma:lang="en-IN" emma:confidence="0">
                  <emma:literal>moist were</emma:literal>
                </emma:interpretation>
                <emma:interpretation id="interp33" emma:lang="en-IN" emma:confidence="0">
                  <emma:literal>moist wee</emma:literal>
                </emma:interpretation>
                <emma:interpretation id="interp34" emma:lang="en-IN" emma:confidence="0">
                  <emma:literal>moist wie</emma:literal>
                </emma:interpretation>
              </emma:one-of>
            </emma:emma>
          </inkml:annotationXML>
          <inkml:trace contextRef="#ctx0" brushRef="#br0" timeOffset="143518.1977">3050-36 188 0,'0'-4'71'0,"5"0"-38"0,-10 1-34 0,5 3 15 15,-4-8-10-15,0 1 0 0,-4-1 11 16,-1 1 7-16,-4-1-11 15,-3-3 7-15,-5 3 3 0,-13 1-11 16,-8 7-3-16,-4 4-5 16,-1-1 1-16,-3 5-2 15,3 3 2-15,5 0-7 16,9 1 1-16,3-5 1 16,5 8 1-16,4-4-4 15,8 8 1-15,9 7 2 16,8-3 1-16,17-1 3 15,5 1 3-15,3-1-7 16,1 0 0-16,16 1 0 16,-8-1 1-16,-5 1 3 15,-3-1 1-15,-9-3-1 0,-4 0 1 16,-5-4 2-16,-7 0 2 16,-14 0 3-1,-8-4 1-15,0-4-8 16,1 8-1-16,-1-7-2 0,0 3 0 15,0-4-5-15,4-7-1 16,1 0-33-16,3-3-13 16,5-5-58-1</inkml:trace>
          <inkml:trace contextRef="#ctx0" brushRef="#br0" timeOffset="144135.1592">3193-137 232 0,'-8'-4'88'0,"8"4"-48"0,8 0-47 15,1 0 14-15,8-4-7 16,12 1 2-16,13-1-1 16,9-4 2-16,8-7-2 0,0 4-5 0,12-11-2 15,5 3-33-15,8 0-13 16,0 1-36-1</inkml:trace>
          <inkml:trace contextRef="#ctx0" brushRef="#br0" timeOffset="143794.1991">3286-552 196 0,'-8'0'74'0,"8"-4"-40"0,0 4-35 16,0 0 12-16</inkml:trace>
          <inkml:trace contextRef="#ctx0" brushRef="#br0" timeOffset="143895.2045">3282-549 331 0,'4'8'16'0,"0"-1"-8"16,5 1 2-16,-5-1 1 0,4 4-6 15,-4 4-1-15,1 8 0 16,-1 11 2-16,0 10-3 16,-4 9-2-16,0-1 4 15,0 1 1-15,0 6 6 16,-4 5 5-16,4-4-5 0,0-4-2 15,0 0-3-15,4-4 0 16,0-3-6 0,5-8-1-16,-1-7 0 0,1 0 0 15,-1-4 0-15,0-8 2 16,9-7-1-16,4-4-1 16,5-3-10-16,-1-12-6 15,0-4-17-15,0-3-6 16,1-8-34-1,-5-3-56-15,0-8 27 0</inkml:trace>
          <inkml:trace contextRef="#ctx0" brushRef="#br0" timeOffset="145347.1586">3934-21 124 0,'4'-4'49'0,"1"-3"-26"0,3-1-16 15,-4 1 13-15,0-1 1 16,5 1 2-16,-1-1 3 0,5 1 1 15,0-1-14 1,-1 1 1-16,-3-1 2 0,-1 8-6 0,5 0-1 16,-5-4-1-16,0 4 0 15,-8 0-2-15,5 8 1 16,-10-1 2-16,1 5 2 16,0 3-3-16,-4 11-3 15,-5 7 0-15,0 1-1 16,1 0 0-16,-1 3 2 15,0 4-3-15,5-3 0 16,4-5-3-16,0 5-1 16,4-8 1-16,4 7 2 15,4-18-1-15,5-4 2 0,0-8 0 16,8-10 1-16,8-5-5 16,0-7 1-16,5-4 0 15,-4-3 0-15,-1-12 0 16,1 4 2-16,-5-14-1 15,0 6-1-15,-8 1 1 16,0 3-1-16,-5 8-3 16,5 3 2-1,-4 5 1-15,-9 6 0 16,0 12 0-16,-4 15-3 16,-4 8 2-16,-4 7 1 15,3 7 2-15,1 1-3 16,0 3 0-16,4 4 1 15,0 3 2-15,4-3-1 0,5-11 2 16,3-8-2-16,9-3-1 16,0-9 1-16,9-14 1 15,3-14-3-15,5-9 0 16,0-7-1-16,0-7 0 16,4-8 0-16,0-8-2 15,-4 5 5-15,-4-1 1 16,-9 4 0-16,-4 8-2 15,-4 3 1-15,-4 12 1 16,-9-1-3-16,-17 12 0 16,-4 4 1-16,0 7 0 0,1 0 0 15,-1 7 0-15,4 1-3 16,5-1 2-16,4 1 1 16,8-1 0-16,8 8 0 15,14 0 2-15,3-11-3 16,9-1-2-16,0-3 2 15,4-7 2-15,0-1-2 16,-4-3 0-16,-4 0 1 16,-5 4 0-16,-8-1 0 15,-4 4 2-15,-4 1 1 16,-9 6 1-16,-8 9 0 16,-13 6 2-16,-4 8-1 15,0 8 0-15,-5 4 1 16,5 6 3-16,9 1-2 0,7 4 1 15,10 3-3-15,7-3 0 16,14-8-1-16,3-7 0 16,13-12-7-1,9-7 0-15,-1-7-17 0,13-20-4 16,-4-10-32-16,-8-4-14 16,-5-8-51-1</inkml:trace>
          <inkml:trace contextRef="#ctx0" brushRef="#br0" timeOffset="146179.1571">5580 95 112 0,'-4'0'44'0,"-1"0"-24"0,1 15-10 0,4-12 12 0,0 1 1 16,0-4 3-16,4 4-1 15,1 0 0-15,3-1-14 16,5-3 2-16,3 0 3 0,5 0-2 15,5 0 2-15,-1 0-5 16,4-3-1-16,1-1-9 16,-1-7 0-16,1-1 5 15,-5-10 4-15,0 0-1 16,-4 3 0-16,-8 0-5 16,4 0-3-16,-13 1 4 15,-4 3 1-15,-13 0 0 16,-3 4 1-16,-5 3-9 15,-5 4 0-15,-3 4 0 16,-9 8 1-16,4 7 1 0,-4 0 0 16,1 18 0-16,3 1 2 15,4 7 1-15,1 8 1 16,8 0-2-16,4 7 1 16,9 0 0-16,8-4 3 15,8-11 1-15,13-7 1 16,9-8 0-16,12-11 2 15,12-7-10-15,5-20-2 16,9-10-30-16,-1-4-12 16,0-4-67-1,-16-4-49-15,-18-37 64 16</inkml:trace>
          <inkml:trace contextRef="#ctx0" brushRef="#br0" timeOffset="142742.2053">-1 192 96 0,'-4'4'35'0,"4"-4"-18"0,0 0-7 0,0 0 14 16,0 0-4-16,0 0 0 0,0 0-5 15,0 0-1-15,0 0 0 16,0 0 4-16,0 0-10 15,0 0 7-15,0 0 4 0,0 0-6 16,0 0 0-16,0-8-7 16,4 1-2-16,0-1 0 15,5 1 2-15,-1-4-1 16,5-1 2-16,-1-3-4 16,5 0 0-16,4-7-1 15,0 0 1-15,9 7 0 16,-5 0 1-16,4 0-5 15,1 3 1-15,-5 5 0 16,-4 3 0-16,0 4 2 16,-4 4 3-16,0 0-2 15,-4 11 0-15,-1 11 1 0,-8 4 0 16,1 11-2-16,-5 4 1 16,-5 15 0-16,1 0 3 15,-8 3-3-15,3-7 0 16,-4-7-1-16,1 0-2 15,-1-8 5-15,-4-11 4 16,13-4-1-16,0-8 3 16,0-3-4-16,4-15 1 15,0-15-3 1,0-7-3-16,8-8-1 16,5-11 0-16,-1-4-1 0,5 0-3 15,0-3 2-15,8 3 1 16,1 0 0-16,-1 0 0 15,4 4 0-15,1 7-3 16,-5-3 2-16,0 7-1 16,1 4 0-16,-5 11 0 15,0 3 0-15,0 12 0 16,0 12 0-16,0 3 2 16,-4 11 0-16,-5 7 0 15,1 9 0-15,-5 6 0 16,-4 1 2-16,1 3-3 15,-5-7 0-15,0-11 1 16,4-4 2-16,-4-8-1 0,4 1-1 16,0-12 3-16,1-4 0 15,3-7-4 1,0-7-1-16,5-16 1 0,4-10 2 16,4-8-2-1,13-8-2-15,-5 0-1 0,5-3 3 16,-1 3-2-16,-3 8 1 15,-1 4 2-15,-4 7 0 16,1 4-3-16,-5 7 2 16,-4 8 1-16,-1 7 0 15,-3 11-3-15,-5 12 2 16,-3 4 1-16,-1 10 0 0,-4 5 0 16,0 3 2-16,0 15-1 15,0-4 2-15,0-3-4 16,0-8-2-1,0-7 4-15,4-4 1 0,5-4-3 16,3-7-1-16,5-8-2 16,4-4 3-16,0-7-2 15,4-7 1-15,5-4-3 16,3-19 1-16,5 0 0 16,0-8-1-16,0 1 6 15,8-1 1-15,-4 1 0 16,-8 0-2-16,-9-1 1 15,1 8-1-15,-5-3 2 16,-4 6 3-16,-5 9-2 16,-3-1 0-16,-5 12-1 15,-4 10 1-15,0 5-4 16,-4 7 0-16,-5 7 1 16,5 12 0-16,0 7-3 0,0 11 2 15,4 1 1-15,0-5 0 16,4-3-3-16,4-4 2 15,1-7 1-15,3-11 2 16,1-1-1-16,-1-11 2 16,5-11-2-16,0-11 2 15,0-15-2-15,-4-15 2 16,-1-8-4-16,-3-3-2 0,-5-8 2 16,-4-4 0-1,-9 12-2-15,-3 7 2 16,-5 7 1-16,-4 9 0 0,-9 10 0 15,-7 8 0-15,-1 14 0 16,0 12 0-16,4 8-3 16,9 3 2-16,8 4-1 15,9 4 0-15,8-5 2 16,16 1 0-16,14-7 0 16,4-4 2-16,8-4-1 15,8-4-1-15,1-11-2 16,3-4 1-16,5-11-1 15,-4 0 0-15,0-4 2 16,-9-3 0-16,0-1 0 16,-8-6 2-16,0-5 1 15,-4 4 1-15,-9 4-2 16,-4 3-2-16,-4 5 3 0,-4 6 0 16,-5 1-6-16,-4 15 0 15,-8 15 1 1,0 3 1-16,0 4 1 15,-1 8-3-15,1 7 2 16,-4-4 3-16,8 16 1 16,0-1-1-16,0-11-2 15,8-7 1-15,5-4-1 16,-5-8 2-16,5-7 1 16,-1-3-17-16,5-5-7 15,0-11-26-15,0-11-9 16,0-18-48-16</inkml:trace>
          <inkml:trace contextRef="#ctx0" brushRef="#br0" timeOffset="142922.2043">2343-309 268 0,'-17'-8'101'0,"17"12"-54"0,0 0-75 16,0-4 7-16,0 0-62 16,5 3-21-16,-1-3 27 15,4-3 15-15</inkml:trace>
        </inkml:traceGroup>
      </inkml:traceGroup>
    </inkml:traceGroup>
  </inkml:traceGroup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13:11:36.063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FF8000"/>
      <inkml:brushProperty name="fitToCurve" value="1"/>
    </inkml:brush>
  </inkml:definitions>
  <inkml:traceGroup>
    <inkml:annotationXML>
      <emma:emma xmlns:emma="http://www.w3.org/2003/04/emma" version="1.0">
        <emma:interpretation id="{0FC22F38-285B-41EE-952F-59EE2642991A}" emma:medium="tactile" emma:mode="ink">
          <msink:context xmlns:msink="http://schemas.microsoft.com/ink/2010/main" type="writingRegion" rotatedBoundingBox="6170,7001 10101,7984 9294,11211 5363,10228"/>
        </emma:interpretation>
      </emma:emma>
    </inkml:annotationXML>
    <inkml:traceGroup>
      <inkml:annotationXML>
        <emma:emma xmlns:emma="http://www.w3.org/2003/04/emma" version="1.0">
          <emma:interpretation id="{BF7451E6-4996-4E4F-9D82-A793A48B1E93}" emma:medium="tactile" emma:mode="ink">
            <msink:context xmlns:msink="http://schemas.microsoft.com/ink/2010/main" type="paragraph" rotatedBoundingBox="6170,7001 10101,7984 9622,9899 5691,891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4920D44-E795-41FF-AC9D-3D3348C8EB37}" emma:medium="tactile" emma:mode="ink">
              <msink:context xmlns:msink="http://schemas.microsoft.com/ink/2010/main" type="line" rotatedBoundingBox="6170,7001 10101,7984 9622,9899 5691,8916"/>
            </emma:interpretation>
          </emma:emma>
        </inkml:annotationXML>
        <inkml:traceGroup>
          <inkml:annotationXML>
            <emma:emma xmlns:emma="http://www.w3.org/2003/04/emma" version="1.0">
              <emma:interpretation id="{CD6992B5-1007-4559-A6C4-4843DB65DDDE}" emma:medium="tactile" emma:mode="ink">
                <msink:context xmlns:msink="http://schemas.microsoft.com/ink/2010/main" type="inkWord" rotatedBoundingBox="6170,7001 10101,7984 9622,9899 5691,8916"/>
              </emma:interpretation>
              <emma:one-of disjunction-type="recognition" id="oneOf0">
                <emma:interpretation id="interp0" emma:lang="en-IN" emma:confidence="0">
                  <emma:literal>*hot."</emma:literal>
                </emma:interpretation>
                <emma:interpretation id="interp1" emma:lang="en-IN" emma:confidence="0">
                  <emma:literal>*host."</emma:literal>
                </emma:interpretation>
                <emma:interpretation id="interp2" emma:lang="en-IN" emma:confidence="0">
                  <emma:literal>taffs</emma:literal>
                </emma:interpretation>
                <emma:interpretation id="interp3" emma:lang="en-IN" emma:confidence="0">
                  <emma:literal>tiffs</emma:literal>
                </emma:interpretation>
                <emma:interpretation id="interp4" emma:lang="en-IN" emma:confidence="0">
                  <emma:literal>*toft."</emma:literal>
                </emma:interpretation>
              </emma:one-of>
            </emma:emma>
          </inkml:annotationXML>
          <inkml:trace contextRef="#ctx0" brushRef="#br0">1702 1084 20 0,'0'-4'11'0,"0"4"-6"0,-4-4 7 0,4 4 10 16,0 0 0-16,0 0-1 15,0 0 0-15,0 0-1 16,0-4 2-16,4 1 3 0,0 3-4 16,0-4-1-16,1 4 0 15,-5 0 2-15,4-4-12 16,-4 4 10-16,4 0 3 0,-4 0 2 16,4 0 0-16,-4 0-8 15,0-4 0-15,0 1-6 16,0 3 1-16,9 0-3 15,-5-4 0-15,0 4 3 16,0 0-4 0,1 0-2-16,3 0-1 15,0 4 1-15,1-1-1 16,-1 9 0-16,5 3-1 16,12 18 0-16,9 5 0 15,12 14 2-15,21 19-3 0,5 19-2 16,0 4 0-16,3 7 1 15,-3-4 1-15,-5-15 1 16,-3 1-2-16,-6-12-2 16,-7-11 3-16,-9-15 2 15,0-8 0-15,-12-7 0 16,-9-7-1-16,-4-8 2 16,-5-1 1-16,1-2 1 15,-5-5-4-15,-4-3-1 16,1 0-1-1,-1-1-2-15,-4-3 3 0,0 0-4 16,0 0 0-16,0 0-4 16,0 0-1-16,-4 0-6 15,4 0 0-15,-5 0-5 16,5 0-2-16,-4 0-5 16,0-7 0-16,-4 7-7 15,-1-8-1-15,-3 1-15 16,-1-8-8-16,-4 15-21 15,0 0-34 1,-4 0 37-16</inkml:trace>
          <inkml:trace contextRef="#ctx0" brushRef="#br0" timeOffset="2357.6447">3045 1829 64 0,'-17'3'24'0,"9"-3"-12"0,-1-7-1 0,9 7 12 16,0 0-6 0,-4-8 1-16,0 1-2 15,4 7-1-15,-4-8 1 16,0 5 3-16,-1-1-2 15,1 0-1-15,4 4-8 16,-8-4 4-16,4 1 3 0,-5-1 2 0,9 4-1 16,-8 0-4-16,-1 0 0 15,5 0-3-15,-4 0 2 16,3 0-2-16,1 0 0 16,-4 0 1-16,-1 0 1 15,1 0-1-15,8 0-1 16,0 0-1-16,0 0 2 15,0 0-5-15,0 0-1 16,0 0-2-16,0 0 1 16,0 0-2-16,0 0-1 15,0 0 3-15,0 0 2 16,-4 0-2-16,0 4 0 0,4-4 3 16,-5 3 1-16,-3-3-1 15,-1 0-1-15,-3 0-1 16,-5 0 0-16,0 0-2 15,-4-3 1-15,0-1 0 16,4 0 1-16,0 0 0 16,5 1 0-16,3-1-2 15,1 4 1-15,4 0-2 16,4 0-1-16,0 0-2 16,0 0-1-16,8 0 2 15,9 0 0-15,4 0 1 16,4 0 0-16,5 0 0 15,-1 4 0-15,5-1 0 0,8 9 2 16,0-5-3-16,-4 4 0 16,4 4 1-16,0 0 0 15,0-4-3-15,-4 1 2 16,-4-1 1-16,-5-4 0 16,1-3 2-16,-1 4 1 15,-3-1-1-15,-5-3-2 16,0-4 3-16,0 0 0 15,-4 0-4-15,-1-4 1 16,-3 4 4-16,-13-4 5 16,0 4-1-16,0-15 3 15,-13-3-4-15,1-5-4 16,-1-7 1-16,-4-7-3 16,0-8 2-16,1-7-2 15,-1-1-1-15,4-3 1 16,1 11 1-16,3 4-3 15,1 7 0-15,-1 8-1 16,5 4 0-16,0 3 2 16,4 8 0-16,0 3-5 15,0 4 1-15,4 4 0 16,0 0-1-16,0 4-7 16,1 0-5-16,-5 0-18 15,0-1-7-15,0 1-176 16,-5-15 78-1</inkml:trace>
          <inkml:trace contextRef="#ctx0" brushRef="#br0" timeOffset="1721.6447">2401 687 88 0,'-21'-4'33'0,"17"8"-18"0,4-12-2 0,-5 12 14 16,1 0-6-16,0-4 0 15,0 3-6-15,4-3 1 16,0 0 0-16,0 0 2 0,0 0-10 16,0 0 7-16,0 0 4 0,-4-7-4 15,4 7 0-15,0 0-3 16,0 0 2 0,-5 4-3-16,5-1 1 0,0 1-7 15,5 4-1-15,7 3 0 16,5 4 0-16,0 11-2 15,12 12 1-15,14 10-2 16,7 16 2-16,26 14 2 16,-5 5 4-16,-3 3-4 15,-1 8-3-15,-4-8-1 16,-8-4-1-16,-4-7 0 16,-5-8 2-16,-4-3 3 0,-4-4 2 15,-4-12 1-15,-9-10 2 16,-4-8-3-1,-4-4-2-15,-5-7-2 16,-3-8 0-16,-1 0-2 0,1-3 2 16,-5-1-2-16,0-3 2 15,0 0-2-15,-4-1 2 16,0-3-2-16,0 0 2 16,0 0-7-16,0 0-1 15,0 0-9-15,0 0-22 16,0-11 5-1,0-4-20-15,-4 0-5 0,0 0-45 32,0 0-22-32,-1-3 64 15</inkml:trace>
          <inkml:trace contextRef="#ctx0" brushRef="#br0" timeOffset="585.6438">2287 2278 72 0,'-8'7'27'0,"-1"-3"-14"0,5-4-2 0,4 0 12 15,0 0-6-15,0 0 1 16,-4-8-2-16,4 1-1 16,0-1-1-16,0 1 1 15,0 0 1-15,0 3 2 16,0-4-10-16,0 1 4 0,0-1 4 16,0 5 3-16,0-1 1 15,0 0 0-15,0 0 0 16,0 1-5-16,4-1-1 0,0 0-4 15,1 0-1-15,3 1-1 16,5-1 0-16,4 0-4 16,4 0-1-16,4 4-1 15,4 0 1-15,9 0-4 16,4 0 0-16,0 0 1 16,1 0 0-16,15 0 0 15,-11 0 2-15,-5 0-1 16,-8 0 2-16,-1 0-2 15,-8 0-1-15,-3 0 5 16,-6-3 4-16,-3-1 1 16,-9-7 7-1,0-8-6-15,-8 0-5 16,-4-3-2-16,-9-1 0 0,-4-3 0 16,0 0-5-16,0 0 1 15,4 3 0-15,4-7 2 16,1 8-3-1,3 3-2-15,1-3 2 16,4 10 0-16,-1 1-2 0,1 4 2 16,4 7-4-16,0 0 1 15,0 7-18 1,0 1-10-16,0-1-6 16,0 1-32-16,0-1-15 15,0-7-13 1</inkml:trace>
          <inkml:trace contextRef="#ctx0" brushRef="#br1" timeOffset="15821.2518">4266 3023 294 0,'-4'0'31'0,"4"0"1"0,0 0-4 16,0 0 0-16,-4-8-1 15,-5-3 3-15,1-8-5 16,-1-7-3-16,-3-8-6 15,-1-22-2-15,-4 0-4 16,-8-11 1-16,-9-16-11 16,5-7-4-16,-1 1 2 15,-3-12 0-15,-1 7 4 16,5 4 3-16,-1 11-7 16,5 8 0-16,4 11 0 15,0 8 1-15,4 7 1 16,0 8 2-16,0 3-1 15,5 8-1-15,3 3 1 16,1 5-1-16,-1 3-3 0,5 3 2 16,0 5-1-16,0 3 0 15,4 4-3 1,0 0-1-16,0 0 3 16,0 4 3-16,0 0-1 0,0 3 0 15,0 1 1-15,0 7 2 16,0 0-6-16,-4 15-1 15,-1 0-1 1,1 3 2-16,0-3 2 16,-5 4-1-16,1 3 1 15,-5 4 0-15,1-7 0 0,-1-4 4 16,1-7 1-16,-1-5-1 16,4-3-2-1,1-4 1-15,4-22-1 16,0 0 2-1,-1-8-1-15,1-3-1 0,4 3-2 16,0-3 1-16,0-1 1 16,4-3 0-16,1 4 0 15,3-8 2-15,0 0-1 16,9 0-1-16,-8 3 1 16,-1 5-1-16,1 3-3 15,-1 1 2-15,-4 6 1 16,0 1 2-16,1 4-3 15,-1-1 0-15,0 1-1 16,0 3 0-16,0 4-3 16,1 0 1-16,-1 0-16 15,0 0-6-15,5 4-20 16,3-1-9-16,1 1-43 16,4 0-35-16,-1 7 57 15</inkml:trace>
          <inkml:trace contextRef="#ctx0" brushRef="#br1" timeOffset="17008.4135">3786 1735 56 0,'4'-11'24'0,"-8"7"-12"0,4 4 1 0,0 0 14 16,0 0-4-16,0 0-1 15,0 0-6 1,0 0-2-16,0 0 0 0,0 0 4 15,0 0 1-15,0 0 1 16,0 0-11-16,0 0 6 0,0 0 4 16,0 0-4-16,0 0 0 15,0 0-1-15,0 0 2 16,0 0-3-16,0 0 0 16,0 0-5-16,-4 0 0 15,0 0 1-15,0 4 2 16,4-1 1-16,0-3 2 15,0 0-1-15,0 4 0 0,4 0-3 16,0 0-1-16,0-1-5 16,5 1-1-16,3 4-1 15,5-1 1-15,4 1 0 16,4 3 3-16,1 11-5 16,7-7-1-16,9 0 0 15,-4-4 0-15,-4 1 0 16,-5-1 2-16,-3 0 1 15,-1 0 3-15,-4 1-1 16,-4-9 0-16,-4 5-1 16,-1-1 2-16,-3-3-8 15,-1-4 0-15,-4 4 2 0,0 0 4 16,1-4-1-16,-1 0-2 16,-4 3-7-16,0-6-4 15,0 3-14 1,0 0-5-16,0 0-18 0,0 0-6 15,0 3-42 1,4 1-47-16,-4 0 46 16</inkml:trace>
          <inkml:trace contextRef="#ctx0" brushRef="#br1" timeOffset="15517.2533">4284 2985 108 0,'-7'17'41'0,"0"-12"-22"0,7 1-18 0,0-6 11 16,-7 0 5-16,1 5 7 16,6-5-4-16,0 0-2 15</inkml:trace>
          <inkml:trace contextRef="#ctx0" brushRef="#br1" timeOffset="13663.2294">4902 3232 80 0,'4'-3'33'0,"-8"-1"-18"0,4 4-5 16,0 0 14-16,0 0-4 15,-4 0-2-15,-1 0-2 16,1 0 3-16,0 0 0 0,0 4 1 16,0-1-11-16,-1 1-1 0,1 0 2 15,0 0 0-15,0-1 4 16,0 1-5-16,4 0-1 16,0 0 0-16,-5-1 0 15,5 1 2-15,-4 0 1 16,4-1-5-16,0 5-4 15,0-1 1-15,-4-3 0 16,4 0-1-16,-4 0 1 16,4-4 2-16,0 0 2 15,0 3 3-15,0-3 1 0,0 4-3 16,0-8 0-16,0 1-1 16,0-1 1-16,4-7 0 15,0-4 0-15,0 0-2 16,5-4 1-16,-1-11-2 15,1-7 0-15,3-5-1 16,9-6 2-16,0-8 1 16,5-19 1-16,3-4-2 15,5 4-1-15,8-11-3 16,0-4 1-16,0 1 0 16,13-5 3-16,0 0-3 0,-5 5 0 15,-4-1 1 1,-3 4 2-16,-6 11-1 15,-3 11 0-15,-4 4-3 16,-5 8 1-16,-4 7-2 0,-4 7 2 16,-9 8-2-16,5 8 2 15,-5 3 0-15,-4 1 1 16,-4 3-5-16,0 3 1 16,0 5-2-16,0 3 0 15,0 4 2-15,0 0 0 16,0 0-3-16,0 0 0 15,0 0-1-15,-4 0 3 16,4 0-2-16,-4 0-1 16,0 0-2-16,-5 0 1 15,1 0 1-15,0 0 2 0,-5-4-1 16,-4 1-1-16,0-1 0 16,-4 0 3-16,-8 0-2 15,-9 4-1-15,0 0-2 16,0 4 1-16,-4 0 5 15,4 3 4-15,0 1-6 16,4 3 0-16,5 0 0 16,4 1 1-16,4-5-2 15,8 1 2-15,5-5-1 16,12 1 0-16,8-4 2 16,9-4 2-16,9-3-3 0,12-8 0 15,9 0-1 1,-1-4 0-16,1 0 2 0,-1-7 2 15,-4-4 1 1,1 15 1-16,-9-7-5 16,-5 3 1-16,-3 8 0 0,-9 11 0 15,-4 0 2-15,-5 11 3 16,-3 8 0 0,-5 7-3-16,-4 11-1 15,0 8 0-15,-8 12-1 16,-1-5 0-16,1-3 0 15,4-1-5-15,-5-7 1 16,9-7-18-16,0-8-8 0,4-3-31 16,5-8-13-1,3-4-38 1</inkml:trace>
        </inkml:traceGroup>
      </inkml:traceGroup>
    </inkml:traceGroup>
    <inkml:traceGroup>
      <inkml:annotationXML>
        <emma:emma xmlns:emma="http://www.w3.org/2003/04/emma" version="1.0">
          <emma:interpretation id="{FE09517A-0DE8-451C-BDDD-6EE8C27F2240}" emma:medium="tactile" emma:mode="ink">
            <msink:context xmlns:msink="http://schemas.microsoft.com/ink/2010/main" type="paragraph" rotatedBoundingBox="7958,10343 5853,10781 5558,9358 7662,892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5F0B821-383C-42F5-A8E7-A11D03FABCD3}" emma:medium="tactile" emma:mode="ink">
              <msink:context xmlns:msink="http://schemas.microsoft.com/ink/2010/main" type="line" rotatedBoundingBox="7958,10343 5853,10781 5558,9358 7662,8921"/>
            </emma:interpretation>
          </emma:emma>
        </inkml:annotationXML>
        <inkml:traceGroup>
          <inkml:annotationXML>
            <emma:emma xmlns:emma="http://www.w3.org/2003/04/emma" version="1.0">
              <emma:interpretation id="{178A93E7-0425-43D0-879A-0733DDA8F96C}" emma:medium="tactile" emma:mode="ink">
                <msink:context xmlns:msink="http://schemas.microsoft.com/ink/2010/main" type="inkWord" rotatedBoundingBox="7958,10343 5853,10781 5558,9358 7662,8921"/>
              </emma:interpretation>
              <emma:one-of disjunction-type="recognition" id="oneOf1">
                <emma:interpretation id="interp5" emma:lang="en-IN" emma:confidence="0">
                  <emma:literal>be</emma:literal>
                </emma:interpretation>
                <emma:interpretation id="interp6" emma:lang="en-IN" emma:confidence="0">
                  <emma:literal>bee</emma:literal>
                </emma:interpretation>
                <emma:interpretation id="interp7" emma:lang="en-IN" emma:confidence="0">
                  <emma:literal>bees</emma:literal>
                </emma:interpretation>
                <emma:interpretation id="interp8" emma:lang="en-IN" emma:confidence="0">
                  <emma:literal>bs</emma:literal>
                </emma:interpretation>
                <emma:interpretation id="interp9" emma:lang="en-IN" emma:confidence="0">
                  <emma:literal>bled</emma:literal>
                </emma:interpretation>
              </emma:one-of>
            </emma:emma>
          </inkml:annotationXML>
          <inkml:trace contextRef="#ctx0" brushRef="#br1" timeOffset="19742.618">1460 3194 124 0,'-34'-4'49'0,"30"0"-26"0,0 0-18 0,-1 0 13 16,5 4 1-16,-4-3 3 0,0-1-3 15,4 4 0-15,0 0-10 16,0 0 8-16,0 0 3 0,0-4-4 16,4 4 1-16,0 4-10 15,9 3-4-15,12 5 2 16,5 7 1-16,-1 3 0 15,9 16 1-15,0 7 2 16,12 3 2-16,5 13-3 16,8 10-3-16,4 4-2 15,13-7 0-15,-4-5 0 16,-9 1 3-16,-4-11-3 16,-8-1-2-16,-4-7 0 15,-1-7 1-15,-8-8-1 16,-8-8 2-16,-5-3-2 15,-8-4-1-15,-4 0 1 0,0-3-1 16,-4-5 0-16,-1 1 2 16,-3-5-3-16,-1 1 0 15,-4 0 1-15,0 0 0 16,1-1-3-16,-5 1 2 16,0-4-8-16,0 0-2 15,0 0-10-15,-5 0-1 16,-7 0-22-16,-1 0-7 15,-8-4-48 1</inkml:trace>
          <inkml:trace contextRef="#ctx0" brushRef="#br1" timeOffset="20650.9656">1481 3269 104 0,'0'-8'38'0,"0"12"-20"0,0-19-19 0,0 15 7 16,0-8-4-1,0 1 7-15,-5-1 4 16,-3 1 13-16,-9-1 6 16,9 1-5-16,-1-1-4 15,1 5-2-15,0-5 1 16,-1 4-12-16,1 0 1 0,-1 1 0 15,1 3-4-15,8 0-2 16,-4 3-2-16,-1 1-3 16,1 8 1-16,0 3-1 15,4 15 4-15,0 3 5 0,0 5-5 16,4 3 0 0,-4 4-2-16,4 0 1 15,1-3 0-15,-1-5 3 0,0 4-1 16,0-7 0-16,1 0-1 15,-5-8-2 1,0-3-2-16,0-8 1 16,0-4 1-16,0 0 1 15,4-3 3 1,0-12-1-16,0-7 0 16,-4 0-1-16,0-1-2 15,4 1-2-15,-4-4 3 16,0-4 0-16,0-3 1 15,0-5 0-15,0-3 0 16,0 0 0-16,0-11-2 16,0 0 1-16,-4 0-4 0,0 3 0 15,0 4 1-15,0 0 0 16,-1 4 0-16,5 4 2 16,0 0-1-16,0 3-1 15,0 1 1 1,0 3 1-1,0 4-1-15,0 4 2 16,0-1-2-16,5 5-1 16,-1-1 3-16,4 1 2 15,9 3-2-15,8 0 0 16,9 1 1-16,-5 3 0 0,5 3 2 16,4 1 1-16,8-8-3 15,5 12-3-15,3-1 0 16,5-3-1-16,-4 0-11 15,-9 0-5-15,0 3-45 16,-12-7-18-16,-9 0-45 16</inkml:trace>
          <inkml:trace contextRef="#ctx0" brushRef="#br1" timeOffset="18550.0241">3567 3591 124 0,'0'4'49'0,"0"-4"-26"0,-4 4-20 0,4-4 10 16,0 0 3-16,0 4 2 0,-4-4-1 16,4 4 2-16,0-1-10 15,0 1 12-15,0-4 8 16,0 4 2-16,0 0 2 0,0-4-5 16,-4 0-3-16,-5 0 0 15,1 0-1-15,-5-4 0 16,-8-7 2-16,0-5-5 15,-8-10-1-15,-5-4-7 16,-4-11-3-16,-8-12-3 16,-5-3 0-16,-7-12-4 15,-1-3-2-15,0-8 2 16,4 4 0-16,5 8-1 0,-5 3-2 16,0 4 1-16,9 0-1 15,4 15 2 1,4 7 3-16,9 8-4 0,-1 0-3 15,5 7 1-15,0 1 2 16,4 11-2-16,4-4-2 16,4 3-1-16,5 5 0 15,-1-1 0-15,1 5 3 16,8 3-2-16,0 0-1 16,-4 0 3-16,4 0 0 15,0 0 1-15,0 3 0 0,0-3 2 16,0 4 1-16,0-4-4 15,0 4-1 1,0 0 1-16,0-4 2 16,0 3-2-16,0 1 0 15,0-4 1-15,0 4 0 0,-5 0 0 16,5-1 2-16,0 1-1 16,0 0 2-16,0 0-4 15,0-1-2-15,0-3 2 16,0 4 0-16,0 0 1 15,5 18 0 1,-5 1 0-16,4-1-3 16,-4 5 2-16,0 7 1 15,4 7 0-15,-4 0 0 16,0 19 0-16,4-11 0 16,0-8 0-16,-4-3 0 15,0-4 0-15,0-8-3 16,5-4 2-16,-1 1-1 0,0-8 0 15,0 0 4-15,1-7 1 16,-1-5-4-16,0-3 1 16,-4-7 0-16,4-5 2 15,-4-6-1-15,0-9 2 16,0-3-2-16,0-7-1 16,-4-8-2-16,4 0 1 15,0 3 1-15,0-3 0 16,0-7 0-16,0 7 0 15,0 7-3-15,4 8 0 16,0 4 2-16,1 3 2 16,-1 5-2-16,4 3 0 0,1 0-1 15,-1 7-2-15,0-3 3 16,9 3 2-16,8 5 0 16,1 3 2-16,3 0-4 15,5 0 0-15,-1 3-1 16,1 1-2-16,4 0 5 15,-4 0 1-15,-1-1 0 16,-3 1 1-16,-5 0-2 16,0 0-1-16,-4-4-2 15,0 0 1-15,-4-4 1 16,-4 4 0-16,-1 0-9 16,-3 0-2-16,-1 0-14 15,-4 0-4-15,1 0-27 16,-5 0-11-16,0 0-58 15,0 4-31-15</inkml:trace>
        </inkml:traceGroup>
      </inkml:traceGroup>
    </inkml:traceGroup>
  </inkml:traceGroup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13:16:43.077"/>
    </inkml:context>
    <inkml:brush xml:id="br0">
      <inkml:brushProperty name="width" value="0.09333" units="cm"/>
      <inkml:brushProperty name="height" value="0.09333" units="cm"/>
      <inkml:brushProperty name="color" value="#FF8000"/>
      <inkml:brushProperty name="fitToCurve" value="1"/>
    </inkml:brush>
  </inkml:definitions>
  <inkml:traceGroup>
    <inkml:annotationXML>
      <emma:emma xmlns:emma="http://www.w3.org/2003/04/emma" version="1.0">
        <emma:interpretation id="{883ED9A5-10CC-4A18-BD6F-6463F64876D2}" emma:medium="tactile" emma:mode="ink">
          <msink:context xmlns:msink="http://schemas.microsoft.com/ink/2010/main" type="writingRegion" rotatedBoundingBox="15825,6543 9224,6355 9271,4704 15872,4891"/>
        </emma:interpretation>
      </emma:emma>
    </inkml:annotationXML>
    <inkml:traceGroup>
      <inkml:annotationXML>
        <emma:emma xmlns:emma="http://www.w3.org/2003/04/emma" version="1.0">
          <emma:interpretation id="{DF0A3F5F-26BF-414E-899D-FC9DFC602C48}" emma:medium="tactile" emma:mode="ink">
            <msink:context xmlns:msink="http://schemas.microsoft.com/ink/2010/main" type="paragraph" rotatedBoundingBox="15825,6543 9224,6355 9271,4704 15872,489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7E8F6A6-94D2-4D3E-A5F9-B54221887738}" emma:medium="tactile" emma:mode="ink">
              <msink:context xmlns:msink="http://schemas.microsoft.com/ink/2010/main" type="line" rotatedBoundingBox="15825,6543 9224,6355 9271,4704 15872,4891"/>
            </emma:interpretation>
          </emma:emma>
        </inkml:annotationXML>
        <inkml:traceGroup>
          <inkml:annotationXML>
            <emma:emma xmlns:emma="http://www.w3.org/2003/04/emma" version="1.0">
              <emma:interpretation id="{5AEB45F0-45CA-44DC-8953-41BC6A3ADD32}" emma:medium="tactile" emma:mode="ink">
                <msink:context xmlns:msink="http://schemas.microsoft.com/ink/2010/main" type="inkWord" rotatedBoundingBox="15843,5908 13174,5832 13200,4926 15869,5001"/>
              </emma:interpretation>
              <emma:one-of disjunction-type="recognition" id="oneOf0">
                <emma:interpretation id="interp0" emma:lang="en-IN" emma:confidence="0">
                  <emma:literal>w</emma:literal>
                </emma:interpretation>
                <emma:interpretation id="interp1" emma:lang="en-IN" emma:confidence="0">
                  <emma:literal>W</emma:literal>
                </emma:interpretation>
                <emma:interpretation id="interp2" emma:lang="en-IN" emma:confidence="0">
                  <emma:literal>u</emma:literal>
                </emma:interpretation>
                <emma:interpretation id="interp3" emma:lang="en-IN" emma:confidence="0">
                  <emma:literal>.</emma:literal>
                </emma:interpretation>
                <emma:interpretation id="interp4" emma:lang="en-IN" emma:confidence="0">
                  <emma:literal>z</emma:literal>
                </emma:interpretation>
              </emma:one-of>
            </emma:emma>
          </inkml:annotationXML>
          <inkml:trace contextRef="#ctx0" brushRef="#br0">6522-390 60 0,'8'0'24'0,"-3"0"-12"0,-1 4-12 15,0-4 5-15,4 0-1 16,1 0 0-16,-1 0 6 16,1 0 4-16,-1 3 1 15,5-3 4-15,-5 0-5 16,0 0 2-16,1 0 2 16,-1 0 1-16,-8 0 1 15,5 0 0-15,-1 0-11 16,0 0 1-16,0 0 1 0,-4-3-4 15,0 3 1-15,0-4-5 16,0 4 0-16,-8 0 3 16,-1 0-1-16,-3 0 2 15,-1 0-2-15,0 0 2 16,-3 0-2-16,-5 0 0 16,0 0-1-16,-5 0 0 15,-7 0-2-15,3 4 1 16,-4-4-2-16,-3 3-1 15,-1 1 1-15,0 4-1 16,0-1 0-16,0-3 2 16,0 0-1-16,0-1 2 15,-4 1-4-15,0 0-2 16,-4 0 2-16,0-1 0 16,-1 1 3-16,5 0 1 0,0 0-4 15,0-1-1-15,-4 1 3 16,4 0 1-16,4 0 0 15,4-1 1-15,0 1-4 16,5-4 0-16,-1 0 1 16,9 0 2-16,0 0-1 15,0 4 2-15,0 0-4 16,0-1 0-16,0 5 1 16,0 3 2-16,0 0-3 15,8 4 0-15,1 0 1 16,-1 11 0-16,5 12-3 15,-1-1 2-15,5 1-1 16,0-5 0-16,4 1 2 16,0 0 0-16,8-1 0 0,1 1 2 15,3-4-1 1,1-4-1-16,4 0 1 0,4-3 1 16,-4-5-1-16,0 1-1 15,-1-4 1-15,1-4 1 16,0-7 1-16,0 0 1 15,0-8 0-15,0 0 2 16,4 0-3-16,0-3 0 16,0-8 1-16,0-4 2 0,-4 1-3 15,-1-1-2 1,-3 0 2-16,-4 1 0 16,-1-1-1-16,0 0-2 15,-3 0 1-15,-1 4 1 0,0-3-3 16,0-1 0-16,-4-18 3 15,-4 7 1 1,0 4 1-16,-5 3-2 16,1 4 1-16,0 1-4 15,-9 3 0-15,4 3-1 16,0 5-2-16,1-1 3 16,3 1 0-16,1 3-6 15,0 1-3-15,-1-1-8 16,5 0-1-16,0 0-6 15,-1 1 1-15,1-1-33 16,0 4-57-16,-4-8 18 16</inkml:trace>
        </inkml:traceGroup>
        <inkml:traceGroup>
          <inkml:annotationXML>
            <emma:emma xmlns:emma="http://www.w3.org/2003/04/emma" version="1.0">
              <emma:interpretation id="{C01E5B88-98D4-4F07-A5B4-2CE2FC53DD06}" emma:medium="tactile" emma:mode="ink">
                <msink:context xmlns:msink="http://schemas.microsoft.com/ink/2010/main" type="inkWord" rotatedBoundingBox="9894,5192 12460,5076 12518,6371 9953,6488"/>
              </emma:interpretation>
              <emma:one-of disjunction-type="recognition" id="oneOf1">
                <emma:interpretation id="interp5" emma:lang="en-IN" emma:confidence="0">
                  <emma:literal>and</emma:literal>
                </emma:interpretation>
                <emma:interpretation id="interp6" emma:lang="en-IN" emma:confidence="0">
                  <emma:literal>aid</emma:literal>
                </emma:interpretation>
                <emma:interpretation id="interp7" emma:lang="en-IN" emma:confidence="0">
                  <emma:literal>add</emma:literal>
                </emma:interpretation>
                <emma:interpretation id="interp8" emma:lang="en-IN" emma:confidence="0">
                  <emma:literal>ad</emma:literal>
                </emma:interpretation>
                <emma:interpretation id="interp9" emma:lang="en-IN" emma:confidence="0">
                  <emma:literal>ado</emma:literal>
                </emma:interpretation>
              </emma:one-of>
            </emma:emma>
          </inkml:annotationXML>
          <inkml:trace contextRef="#ctx0" brushRef="#br0" timeOffset="-120135.3608">5247-1157 116 0,'4'-4'46'0,"0"4"-24"0,9-7-17 16,-9 3 13-16,0 0-10 16,5-3-4-16,3-1-6 15,1 1 1-15,8-1 1 16,-4 1 6-16,-5-1 4 0,1 1 1 15,-5 0 1-15,1-1 2 16,-5 1 2-16,0-1-3 16,0 1 2-16,1-5-8 15,-14 1-2-15,9 4 1 16,-8-1 3-16,-9-7-2 0,0 0 1 16,0 4-5-16,-4 4-2 15,-4-1 0-15,-5 8 1 16,-3 8-3-16,-1 10 0 15,-4 1-1-15,0 3 0 16,0 5 2-16,1 3 2 16,3-1-1-16,4 16-1 15,5-4-2-15,4 4-1 16,9 4 2-16,3 0 0 16,9-4-2-16,4-4 2 15,5-8 1-15,12-3 0 16,4-4 0-16,5-14 0 0,7-5 2 15,5-7 1-15,5-7 1 16,12-8 0-16,0-8-2 16,0-7-2-16,-1-3 1 15,6-12 1-15,-5-4 1 16,-5-7 1-16,-3-4-5 16,-5-7 1-16,0 0-2 15,-8-1 0-15,-4 5 4 16,-5 6 1-16,-8 5-1 15,-4 0 1-15,-8 7 2 16,-5 7 4-16,-4 5-6 16,-4-1-2-16,-5 12 1 15,1 3 1-15,-5 4-4 0,1 4 1 16,-1 3 0-16,0 8 0 16,1 4-3-1,-1 11 2-15,0 11-1 16,-3 4 0-16,3 11 2 0,0 0 0 15,1 4 2-15,-1 15 1 16,0 4-4-16,1-1-1 16,3 5 1-16,1-5 2 15,0-3 0-15,3-4-1 16,1-3 1-16,0-1 1 16,4-11-1-16,0-3 2 15,0-5-2-15,4-7-1 0,-4-7-17 16,0-4-9-16,0-7-52 31,9-12-51-31,-1-7 41 16</inkml:trace>
        </inkml:traceGroup>
        <inkml:traceGroup>
          <inkml:annotationXML>
            <emma:emma xmlns:emma="http://www.w3.org/2003/04/emma" version="1.0">
              <emma:interpretation id="{55D9F6D7-75AF-4DE1-8D75-CAA5777FF75D}" emma:medium="tactile" emma:mode="ink">
                <msink:context xmlns:msink="http://schemas.microsoft.com/ink/2010/main" type="inkWord" rotatedBoundingBox="9125,5498 9997,4610 10487,5091 9615,5979"/>
              </emma:interpretation>
              <emma:one-of disjunction-type="recognition" id="oneOf2">
                <emma:interpretation id="interp10" emma:lang="en-IN" emma:confidence="0">
                  <emma:literal>of</emma:literal>
                </emma:interpretation>
                <emma:interpretation id="interp11" emma:lang="en-IN" emma:confidence="0">
                  <emma:literal>Of</emma:literal>
                </emma:interpretation>
                <emma:interpretation id="interp12" emma:lang="en-IN" emma:confidence="0">
                  <emma:literal>if</emma:literal>
                </emma:interpretation>
                <emma:interpretation id="interp13" emma:lang="en-IN" emma:confidence="0">
                  <emma:literal>off</emma:literal>
                </emma:interpretation>
                <emma:interpretation id="interp14" emma:lang="en-IN" emma:confidence="0">
                  <emma:literal>o</emma:literal>
                </emma:interpretation>
              </emma:one-of>
            </emma:emma>
          </inkml:annotationXML>
          <inkml:trace contextRef="#ctx0" brushRef="#br0" timeOffset="-116979.3642">5579-858 80 0,'4'-7'30'0,"-4"-1"-16"0,0 1-1 15,0-1 14-15,0 1-4 16,0-1 1-16,0 1-2 16,5-4-2-16,-1-4-4 15,0 0 0-15,9-4-9 16,-5-3 2-16,9-8 2 0,0 7-2 16,0 1 0-16,-1 3-5 15,5 0-3-15,0 1 0 0,0-1 1 16,1 4-1-16,-1 0 2 15,0 4-2-15,0 3-1 16,-5 1 1-16,1 3 1 16,-4 4 3-16,0 4 2 15,-5 7 1-15,-4 4 2 16,0 0-3-16,1 15-2 16,-5 0 0-16,4 0 1 15,-4 0-3-15,0 3 0 16,8-3-1-16,-4 0 1 15,1 0-2-15,-1-4-1 16,0-3 1-16,9-4-1 0,-1-1 0 16,9-3 0-1,5-7 0 1,-5-5 0-16,0-3-3 16,0 0 0-16,4-3-1 15,0-5 3-15,-4-3-2 16,9-4-1-16,-5 0 3 15,4-4 0-15,-3 1 1 16,-1-1 0-16,0 0 0 16,0-3 2-16,1-1-1 15,-1-7 2-15,0-3 0 16,-4 7 3-16,0-1-3 16,-4 5-2-16,0 0 0 0,-4-1 1 15,-5 4-1-15,0 1-1 16,-3 3 5-16,-5-8 4 31,-5 5-3-31,-3 3-3 16,-5 3 1-16,-3 12-3 0,-5 4-1 15,-1 0 1-15,-3 3-1 16,-4 1-3-16,-1 3 2 16,1 4 1-16,-1 4 0 15,1 3 0-15,4 8 0 16,-1 4-3-16,5-1 2 15,5 1-1-15,3 0 0 0,5 3 2 16,3-3 0-16,5-4 0 16,0 0 0-16,9-4 2 15,-1-4 1 1,5-3-1-16,-1-4-2 0,9-4 1 16,0-7 1-16,1-4-1 15,-1-4-1-15,0-7 1 16,0-4-1-16,0-7 0 15,0-1 2-15,0 1-3 16,0-1 0-16,0-7 3 16,-4 8 1-16,0-8-1 15,-1 0-2-15,-3 8 1 16,0 3-1-16,-5 4 0 0,0 4 2 16,-3-1-3-1,-1 5-2-15,0 3-1 16,-4 4 0-16,0 4 3 15,0 7 0-15,0 8-2 0,0 0 2 16,0 3-1-16,0 0 0 16,0 8 4-16,4 0 3 15,1 0-4-15,-1 0-1 16,4-4 0-16,1-3 0 16,-1-4 0-16,0-1 0 15,1-3 0-15,3-4 2 16,1-3-1-16,4-4 2 0,0-4-2 15,-5-8 2 1,1-3-2-16,0-8-1 16,-1-3 1-16,1-4-1 15,-1-1 0-15,5-2 0 0,-4-9 2 16,4 4 1-16,0-3-4 16,-1 3-1-16,1 1 1 15,9 3 0-15,-5 4-2 16,0 3 2-16,-5 4-1 15,1 4 0-15,0 8 2 16,0-1 0-16,-4 8-3 16,-1 8 2-16,1 3 1 15,-5 4 2-15,1 15-3 16,-5 4 0-16,0-1-1 16,-4 1 0-16,0 3 2 15,0 5 2-15,-4-9-1 16,0-3-1-16,-1-4 1 15,1-3-1-15,0-8 2 0,0-4 1 16,4-3-1-16,0-5 1 16,0-3-2-16,0-15-1 15,0-3-2-15,4-5-1 16,0 1-1-16,0-8 3 16,5-8 2-16,-1 5 2 15,1-1-4-15,3 8-1 16,1 3 1-16,-5 5 0 15,1 6 1-15,-1 1 0 16,1 8-3-16,-1 6 0 16,0 5 2-16,1 14 0 15,-1 1 3-15,5-1 1 0,0 4-4 16,-1 4-1-16,5-7 1 16,0-1 2-16,4-3 0 15,8-4-1-15,1-8 3 16,-1-3 0-16,1-8-1 15,-1-3-2-15,-4-8 1 16,1-4-1-16,-1-7 2 16,-4-4 1-16,4-4 1 15,-4 4 2-15,-4 0-5 16,-8 4-3-16,-5 4 1 16,-4-1 2-16,-4 5-2 15,-5 3 0-15,-3 7-1 16,-5 4-2-16,0 4 3 0,0 4 0 15,0 7 1-15,0 1 0 16,0 3-3-16,5 3 0 16,3 12 2-16,1-4 2 15,4 1-2-15,4 3-2 16,0 7 4-16,4 0 3 16,0 5-3-16,0 6-1 15,1 8 0-15,-5 8 0 16,0 3 0-16,-5 8 0 15,-3 4-3-15,-13-1 2 16,-4-7 1-16,-5 4 2 16,1-4 5-16,-1-11 4 0,1-15-6 15,4-8-1-15,-1-10-4 16,5-9-1-16,5-18-1 16,-1-11-2-1,4-8-4-15,9-11 0 0,4-7 4 16,4-4 2-16,9-4 2 15,4-7 0-15,-1-5-3 16,5 1 0-16,21-7 4 16,1-1 3-16,-1 4-3 15,0 0-1-15,4 1-2 16,0 2-2-16,1 9 3 16,3-12 2-16,-4 11 0 15,1 4-1-15,-5 8-2 16,-4 0 1-16,0 7 1 0,-9 3 0 15,-4 5 2 1,-4 0 3-16,-4 3-2 16,-4 4 0-16,-1 0-1 15,-3 4 1-15,-5-1-2 0,0 1-1 16,-4 4-2-16,0-1-1 16,-8-7-3-1,-1 4 1-15,1 11 3 16,-5 0-1-16,1 4 1 15,-1 0 0-15,0 3 0 16,-3 4 0-16,-1 1 0 0,0 6 0 16,4 1 0-16,1 11 2 15,-1 4 0 1,5-5 0-16,3 1 0 16,5-3 0-16,5-1 0 15,3 0 0-15,5-7 2 0,4-8-1 16,4-4 2-16,0-3 0 15,0-8 1-15,8-3 0 16,5-8 0-16,-5-8-5 16,1-10-1-16,-1 3 1 15,1 0 0-15,-5-4-2 16,-4 4 2-16,0-7 3 16,-4-4 3-16,0 7-4 15,-5 4-1-15,1 4 2 16,-5 4 1-16,1 3-1 15,-1 4-2-15,-4 4-2 16,-4 3 1-16,0 8-4 16,-8 4 1-16,-5 0 2 0,-3 11 1 15,-6 7 1-15,1 1 2 16,-4 3-1-16,-4 0-1 16,3 0 3-16,5-3 0 15,5-1-6-15,3-3 0 16,9-1-1-16,8 9 2 15,9-5 3-15,3 4 2 16,5-3-1-16,5-1-2 16,-1 1 1-16,0 3-1 15,0-4 0-15,-8 4 0 16,0-3-3-16,-4-1 2 16,-5 1 7-16,-8-5 4 0,-4 1 1 15,-4-4 1-15,-1 0-4 16,-3-4-3-16,-1 0-11 15,0-3-4-15,5-4-17 16,-1-1-6-16,1 1-24 16,4-4-9-16,4 0-29 15</inkml:trace>
        </inkml:traceGroup>
      </inkml:traceGroup>
    </inkml:traceGroup>
  </inkml:traceGroup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13:32:57.861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3C03F17-28B1-4F3D-86F8-6F8CA598F28E}" emma:medium="tactile" emma:mode="ink">
          <msink:context xmlns:msink="http://schemas.microsoft.com/ink/2010/main" type="writingRegion" rotatedBoundingBox="433,4457 12064,4389 12073,6067 443,6134"/>
        </emma:interpretation>
      </emma:emma>
    </inkml:annotationXML>
    <inkml:traceGroup>
      <inkml:annotationXML>
        <emma:emma xmlns:emma="http://www.w3.org/2003/04/emma" version="1.0">
          <emma:interpretation id="{774693F5-B10A-4C79-86A8-258E9E832A6A}" emma:medium="tactile" emma:mode="ink">
            <msink:context xmlns:msink="http://schemas.microsoft.com/ink/2010/main" type="paragraph" rotatedBoundingBox="433,4457 12064,4389 12073,6067 443,61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07A952B-0A63-4107-85D5-02EBB6CEF9B5}" emma:medium="tactile" emma:mode="ink">
              <msink:context xmlns:msink="http://schemas.microsoft.com/ink/2010/main" type="line" rotatedBoundingBox="433,4457 12064,4389 12073,6067 443,6134"/>
            </emma:interpretation>
          </emma:emma>
        </inkml:annotationXML>
        <inkml:traceGroup>
          <inkml:annotationXML>
            <emma:emma xmlns:emma="http://www.w3.org/2003/04/emma" version="1.0">
              <emma:interpretation id="{D025E5F8-FB9A-46F7-8E9C-09C319B7262A}" emma:medium="tactile" emma:mode="ink">
                <msink:context xmlns:msink="http://schemas.microsoft.com/ink/2010/main" type="inkWord" rotatedBoundingBox="433,4457 5458,4428 5465,5591 440,5620"/>
              </emma:interpretation>
              <emma:one-of disjunction-type="recognition" id="oneOf0">
                <emma:interpretation id="interp0" emma:lang="en-IN" emma:confidence="0">
                  <emma:literal>Forward</emma:literal>
                </emma:interpretation>
                <emma:interpretation id="interp1" emma:lang="en-IN" emma:confidence="0">
                  <emma:literal>Forward a</emma:literal>
                </emma:interpretation>
                <emma:interpretation id="interp2" emma:lang="en-IN" emma:confidence="0">
                  <emma:literal>Forwarded</emma:literal>
                </emma:interpretation>
                <emma:interpretation id="interp3" emma:lang="en-IN" emma:confidence="0">
                  <emma:literal>For ward</emma:literal>
                </emma:interpretation>
                <emma:interpretation id="interp4" emma:lang="en-IN" emma:confidence="0">
                  <emma:literal>Forewarned</emma:literal>
                </emma:interpretation>
              </emma:one-of>
            </emma:emma>
          </inkml:annotationXML>
          <inkml:trace contextRef="#ctx0" brushRef="#br0">163 18 124 0,'4'-4'49'0,"1"4"-26"0,3 0-18 15,-8 0 13-15,8 0-12 16,5-4-6-16,0 4 0 16,4-3-1-16,-5-1 1 15,1 4 0-15,-5 0 0 0,1-4 0 0,-1 4 0 16,-8 0 4-16,0 0 5 16,0 0 17-1,8 0-5-15,-8 0 0 16,0 0-9-16,0 0-3 15,0 0-3-15,0 0 1 16,0 8-2-16,0-1 0 16,-8 8-1-16,0 11 2 15,-5 12-1-15,-4 14 2 16,0 15-4-16,-4 27-2 16,0 3 0-16,0 1-1 0,0-5 0 15,0-7 0-15,0-7 0 16,0-5 2-16,4-10-1 15,0-12-1 1,5-10 1-16,-1-5-1 0,5-15-16 16,4-7-4-16,-1-15-36 15,5-11-61 1,9-7 21-16</inkml:trace>
          <inkml:trace contextRef="#ctx0" brushRef="#br0" timeOffset="600.0419">96 646 160 0,'-9'-3'60'0,"14"3"-32"0,-1 0-15 0,-4 0 17 16,8 0-9-16,5 0 1 15,8 0-9-15,13-12 0 16,4 1-8-16,8 0 10 0,4-4 5 16,13-4-6-16,5 4-1 15,-1 0-7-15,-4 4-2 0,-4 0-2 16,0 3-2-16,-4 1 1 15,-9 3 1-15,-8 4-1 16,-4 0-1-16,-9 0 1 16,-4 0 1-16,-4 0-3 15,-5 0 0-15,-3 0-4 16,-9 0-1-16,-4 4-19 16,-5-4-7-16,1 0-14 15,-9 0-6-15,0 0-36 16,0 0-16-1,0 11 52-15</inkml:trace>
          <inkml:trace contextRef="#ctx0" brushRef="#br0" timeOffset="-555.0039">319 33 140 0,'0'-4'55'0,"0"4"-30"0,0 0-12 0,0 0 19 0,0 0-9 15,0 0-4-15,0 0-2 16,0 0-1-16,0-4-8 16,0 4-1-16,0 0 0 0,4 0-1 15,5 0 1-15,3-3 0 16,1 3 1-16,4-4-2 16,12 0-1-16,1 4-3 15,3 0-2-15,5 0 5 16,8-11 1-16,5 3 0 15,-1 1 1-15,9-4-2 16,0 3 2-16,-4 1-4 16,-5 3 0-16,1-3-1 15,-13 3-2-15,-4-4 1 16,-5 8-1-16,0 0-3 0,-3 0 2 16,-5 0-4-16,-4 0 1 15,-13-7-16-15,-4 7-6 16,0-8-23-16,-4 8-8 15,-5 0-36 1</inkml:trace>
          <inkml:trace contextRef="#ctx0" brushRef="#br0" timeOffset="900.0399">1081 658 152 0,'0'-4'57'0,"0"8"-30"0,0-4-14 0,0 0 17 16,-4 0-11-16,-5 0-3 15,1 7-9-15,-1 4-3 16,-8 4-2-16,-4 4 3 0,-4 15 1 15,-9 3 0-15,5 1-1 0,4 3-3 16,4 4 1-16,4-4-4 16,4-4 0-16,9-7 3 15,4 0 1-15,8-11 5 16,9-4 5-16,4-12-5 16,5-6 0-16,7-12 0 15,1-11 0-15,-5-8 0 16,-3-4 0-16,-5-3-2 15,0-4 1-15,-13-3-2 16,-4 7 0-16,-4 7-8 16,-4 11 0-16,-4 5-10 15,-5 3-4-15,5 7-27 16,-5 5-9-16</inkml:trace>
          <inkml:trace contextRef="#ctx0" brushRef="#br0" timeOffset="1262.283">1371 512 220 0,'9'0'85'0,"-1"0"-46"0,0 0-30 0,1 0 22 16,-1 3-17-16,5 1-2 15,-1 11-10-15,5 8-2 0,0-1 0 16,13 4-3-16,-9 8 2 0,0 3-1 15,-4 8-2-15,-5 0 3 16,-3 0 2 0,-5-4 0-16,-4-3-1 15,0-5 5-15,-9-7 4 0,1-7 6 16,0-4 5-16,-1-11 3 16,1-8 1-16,3-11-9 15,5-7-4-15,13-12-6 16,0-7-2-16,8-4-3 15,4 4-3-15,0 0-1 16,-4 3 3-16,-4 1-13 16,0 3-6-16,-4 8-9 15,-1 7-5-15,1 1-19 16,-1 3-8-16</inkml:trace>
          <inkml:trace contextRef="#ctx0" brushRef="#br0" timeOffset="1831.6583">2057 501 208 0,'-4'-4'77'0,"4"4"-42"0,0 0-28 0,0 0 20 15,0 0-12-15,0 0-3 16,0 0-10-16,0 0-3 15,0 0 0-15,0 7 0 0,-8 27 3 16,-5 3 3-16,0 5 2 16,-4 6 1-16,5 5-2 15,3-9-1-15,5-2-10 16,0-5-2-16,4-3 8 16,4-8 6-16,0-4-3 15,5-3 0-15,3-8-2 16,1-11 1-16,4-4-2 15,4-3 2-15,4-19-4 16,5-4-2-16,-1 0 4 16,-4-4 1-16,-4 4 6 15,-4 4 3-15,-4 7-6 0,-5 4-1 16,1 8 0 0,-1 14 2-16,-8 12-1 0,4 7 2 15,1 4-6-15,3 0-3 16,0 0 1-16,5 0 0 15,8-7 1 1,0-9 0-16,9-6 2 0,7-8 3 16,1-8 7-16,0-6 2 15,-4-13-5-15,0 1-1 16,-9-11 5-16,-4 3 1 16,-4 0-7-16,-9-3-4 15,5 7-9-15,-13-7-26 16,0 7-4-16,0 7-33 15,0 16-11 1,4 3-33 0</inkml:trace>
          <inkml:trace contextRef="#ctx0" brushRef="#br0" timeOffset="2704.6095">3358 650 252 0,'16'-7'93'0,"-7"3"-50"0,-1-30-44 16,-3 27 18-16,-1-12-15 15,-4 0-2-15,-4 1-1 16,-5-1 0-16,-4 0 1 16,-8 4 2-16,-8 4 1 0,-5 7-1 15,-12 12-2-15,-4 18 3 16,-1 8 0-16,0 7 1 15,5 4 0-15,0 3-2 0,12 1 1 16,5-8-2-16,16-7-1 16,5-4-4-16,8-4 0 15,4-7 0-15,9-8-1 16,3-7 4-16,5-12 2 16,13-7 0-16,0-4-1 15,-1-3 5-15,1-4 4 16,0 0-1-16,-1-1 3 15,-3 5-4-15,-9 3 1 16,-4 4-3-16,-5 4 2 0,1 7-6 16,-5 4-1-16,-3 12 0 15,-5 3 2-15,0 7-1 16,4 12-1 0,0-1 1-16,9-3-1 0,4 0-3 15,-1 0 0-15,5-4 2 16,9-7 2-16,4-4 2 15,-1-11 1-15,5-8 0 16,-4-4 0-16,-1-6 0 16,-3-13 2-16,4-3 1 15,-5-7 3-15,-4-4-3 16,-8-15-2-16,-4 3-2 0,-5 8-3 16,-12 8 1-1,0 7 1-15,-5 11-1 16,-3 12-1-16,-5 3-2 15,0 23 1-15,4 0 1 0,9 3 0 16,8 1-3-16,5-5 2 16,20-3-4-16,9-4-1 15,13-11-2-15,3-3 0 16,5-16 2-16,0 4 4 16,-8 4 1-16,-9-8 1 15,-9 4 4-15,-7 4 2 16,-5 3 2-16,-13 12 2 15,-16 15-1-15,-9 7 2 16,-8 0-6-16,-1 8-3 0,-3 3-1 16,4 4-1-16,8-7 0 15,4-4 0-15,5-4-3 16,8-3 2-16,8-5-6 16,9-3-3-16,4-3-16 15,13-9-7-15,4-3-17 16,4-7-9-16,0-12-32 15,4 0-37 1,13 1 47-16</inkml:trace>
          <inkml:trace contextRef="#ctx0" brushRef="#br0" timeOffset="3276.0867">4965 620 326 0,'-4'-30'10'0,"-4"4"3"15,-5 4 5-15,-4 3 1 16,-4 4-10-16,-8 4-5 16,-5 7 5-16,-8 8 4 15,0 14-4-15,-4 16-3 16,-1 4-3-16,9 3 0 15,5 0-2-15,3 8-1 16,9-5-4-16,9-6 0 16,7-5 4-16,10-3 2 0,12-7 0 15,4-8 1-15,8-4 0 16,5-11 3-16,8-4 3 16,0-18 2-16,0-1-1 15,-4-10 1-15,0-8 0 16,0-19 1-16,-1-11-4 15,-7-4-3-15,-1 7 0 16,-3 9-1-16,-14 10 6 16,1 0 4-16,-5 23-3 15,-12 4 1-15,-4 7-9 16,-1 15-4-16,-3 15-3 16,-5 15 3-16,0 18 0 15,0 8 3-15,0 4-3 16,5 0 0-16,-1 4-1 0,5-4 0 15,-1-1 2 1,5-2 2-16,0-5-14 16,4-7-7-16,0-4-8 15,4-7-1-15,0-4-7 0,0-4-1 16,5-8-31-16,-1-6-12 16,1-9-18-1</inkml:trace>
          <inkml:trace contextRef="#ctx0" brushRef="#br0" timeOffset="2812.6073">4932 688 196 0,'12'-4'74'0,"-3"-4"-40"0,-1 5-33 0,-4 3 14 15,1-8-13-15,-5 1 0 16</inkml:trace>
        </inkml:traceGroup>
        <inkml:traceGroup>
          <inkml:annotationXML>
            <emma:emma xmlns:emma="http://www.w3.org/2003/04/emma" version="1.0">
              <emma:interpretation id="{B7D33788-3614-4355-A399-4FA5ED98177A}" emma:medium="tactile" emma:mode="ink">
                <msink:context xmlns:msink="http://schemas.microsoft.com/ink/2010/main" type="inkWord" rotatedBoundingBox="6023,4436 12064,4400 12073,6067 6033,6102"/>
              </emma:interpretation>
              <emma:one-of disjunction-type="recognition" id="oneOf1">
                <emma:interpretation id="interp5" emma:lang="en-IN" emma:confidence="0">
                  <emma:literal>reflection</emma:literal>
                </emma:interpretation>
                <emma:interpretation id="interp6" emma:lang="en-IN" emma:confidence="0">
                  <emma:literal>reflections</emma:literal>
                </emma:interpretation>
                <emma:interpretation id="interp7" emma:lang="en-IN" emma:confidence="0">
                  <emma:literal>refection</emma:literal>
                </emma:interpretation>
                <emma:interpretation id="interp8" emma:lang="en-IN" emma:confidence="0">
                  <emma:literal>Reflection</emma:literal>
                </emma:interpretation>
                <emma:interpretation id="interp9" emma:lang="en-IN" emma:confidence="0">
                  <emma:literal>Deflection</emma:literal>
                </emma:interpretation>
              </emma:one-of>
            </emma:emma>
          </inkml:annotationXML>
          <inkml:trace contextRef="#ctx0" brushRef="#br0" timeOffset="6323.2211">8863 358 200 0,'-21'-3'74'0,"21"-1"-40"0,0 4-35 16,0 0 15-16,0 0-8 16,0-4 2-16,-5 0-1 15,1 1 3-15,0-1-5 0,-4 4 1 16,-5 0 1-16,-4 4 1 0,-4 3 0 16,0 4-2-16,-4 8 1 15,-5 0-2 1,5 7 2-16,0 8-4 0,4 11-2 15,8-1 0-15,5 1-1 16,12-4-3-16,9-3 2 16,8 3-10-16,8-11-5 15,5-11 3-15,8-8 5 16,8-7 5-16,9-8 2 16,4-7 1-16,-4-8 2 0,0-15-1 15,0-11 2 1,-4-3 7-16,-5-12 5 15,-3-4-3-15,-1-11-2 16,-8-7-1-16,-5 7-1 0,-7-3 7 16,-5 10 2-16,-4 12-2 15,-5 8 1-15,-8 10-7 16,1 8-1-16,-5 8-6 16,-5 11-4-16,-3 7-2 15,-5 26 3-15,1 12 0 16,-5 11 1-16,-4 11 0 15,-4 11 0-15,-1 12-3 16,1 18 2-16,0 1 1 16,8-12 2-16,4 3-1 15,5-18-1-15,4-11 1 16,4-11-1-16,8-12-3 0,5-7 0 16,4-7-7-16,8-8-4 15,0-8-17 1,0-7-5-16,1-15-38 0,-1-7-16 15,9-4-1 1</inkml:trace>
          <inkml:trace contextRef="#ctx0" brushRef="#br0" timeOffset="6533.9232">9157 358 300 0,'-8'-11'112'0,"12"11"-60"0,9 0-56 16,-5 0 18-16,13 0-15 15,9 0-4-15,3-4-24 16,9 1-11-16,-4-5-32 16,21 4-12-16,-4 1-5 15,4-1 0-15</inkml:trace>
          <inkml:trace contextRef="#ctx0" brushRef="#br0" timeOffset="6775.4472">9873 414 236 0,'-21'8'90'0,"21"-4"-48"0,-5-1-36 0,5 1 22 15,-4 4-19-15,0 3-7 16,-4 4 0-16,-1 11 2 15,-3 11-1-15,-1 1-4 0,0 3-2 16,1 0 2-16,3 4 2 16,1 0 0-16,4-8-1 15,4-7-17-15,0-7-9 16,4-5-46 0,4-14-58-16,5-23 31 0</inkml:trace>
          <inkml:trace contextRef="#ctx0" brushRef="#br0" timeOffset="7762.7551">10357 396 240 0,'-17'0'90'0,"8"0"-48"0,-7 7-45 0,7-3 19 16,-3 7-12-16,-9 4-2 15,-9 11-4-15,1 8 1 16,-5 3 1-16,0 8 2 0,9 0 1 16,4-4-4-16,8 8-1 15,5-4 1-15,8-8 2 16,8-3 4-16,13-8 2 0,9-7-1 15,8-8-1-15,4-15-1 16,4 1 2 0,0-16-1-16,1-7 2 0,-1-8-6 15,-12-11-3 1,-9-11 3-16,-4 0 1 0,-8 4 6 16,-9 7 5-16,-8 7-3 15,-13 12 0-15,-8 7-6 16,-5 12-3-16,-8 11 0 15,9 7-1-15,3 15-3 16,1 4 2-16,4 0-1 16,13 0 0-16,8-4-3 15,8-7 1-15,9-4 2 16,8-4 3-16,5-7 2 16,3-4 1-16,5-8 2 15,4-18 3-15,0 0-2 16,1 0 1-16,-1-8-5 0,-4 0 0 15,4 1-1-15,-9 6 1 16,-3 9 2-16,-5 10 4 16,-4 16-2-1,-8 10-2-15,-13 24 2 16,-5-1-6-16,-3 4-3 16,0 0 1-16,-1-1 2 0,5-2-2 15,0-9 0 1,4 1 1-16,0-12 2 15,4-7-1-15,13-11 2 16,8-11-9-16,9-8-3 0,8-4-2 16,4-7-1-16,0-19 9 15,1-4 6-15,-1 1 1 16,-4 6 1-16,-8 5 3 16,-5 11 3-16,-4 11 2 15,-8 11 5-15,-4 19-8 16,-5 11-1-16,1 12-3 15,-1-1 1-15,5 0-2 16,4-3 0-16,8 0-1 16,9-8 0-16,12-7-9 15,4-12-4-15,9-11-44 16,9-11-17-16,-1-7-82 16</inkml:trace>
          <inkml:trace contextRef="#ctx0" brushRef="#br0" timeOffset="6923.4454">10129 29 336 0,'-12'-4'126'0,"8"1"-68"0,4 6-72 16,0-3 19-16,0 4-56 15,0 4-20-15,0 3-55 16,0 8-22-16</inkml:trace>
          <inkml:trace contextRef="#ctx0" brushRef="#br0" timeOffset="4280.3924">5609 860 260 0,'-12'0'99'0,"7"0"-54"0,10 0-48 0,-5 0 19 15,0 0-12-15,8-8 0 16,9-3-9-16,8-11-4 16,5-5 5-16,3 1 6 0,5-22 3 15,4-5 1-15,0-3-1 16,0-4 3-16,5 0 3 15,-5 4-4-15,-8 4 1 16,-9 7-3-16,-8 11 0 16,-5 12-1-16,-12 3 2 15,-12 12-3-15,-5 10-2 16,-8 5 0-16,-5 3 1 16,1 4-3-16,8 4 0 15,8-1-1-15,5 1-2 0,8 0 3 16,8 0 0-16,9-8 1 15,12-4 0-15,1-7-3 16,3 0 0-16,1 0 4 16,0 0 1-16,-5 0 2 15,-4 4 0-15,-4 0-5 16,-4 3-1-16,0 4 1 16,-8 4 0-16,-1 23-2 15,-4-5 2-15,-4 5 1 16,0-1 0-16,4 1 2 15,1-5 1-15,-1 1-1 16,4 0-2-16,1-1 1 0,7-3-1 16,10-7 0-16,-1-8 0 15,9-12 2-15,4-6 3 16,4-5 0 0,0-3 2-16,4 0-6 0,0-4-1 15,1 0-2-15,-5-8 0 16,-4 1 2-16,-5 0 2 15,-3-8 1-15,-1 0 3 16,-8 0-1-16,-8 4 0 16,-5-1-3-16,-4-3-2 15,-8 4-2-15,-4 0 1 0,-5 7 1 16,-8 4 0-16,-8 8-3 16,-1 11 2-16,-3 7-1 15,-1 15-2-15,4 11 5 16,1 5 1-16,4-5-3 15,8 4-1-15,8 4 1 16,9 0 0-16,9-4-2 16,8-7 2-16,16-8-12 15,5-7-5-15,4-12-17 16,5-11-5-16,7-11-39 16,5-3-56-1,4-8 32-15</inkml:trace>
          <inkml:trace contextRef="#ctx0" brushRef="#br0" timeOffset="4713.0644">7520 10 252 0,'-4'-22'93'0,"4"15"-50"0,-4-20-35 0,4 16 21 16,-5 0-13-16,1 0-2 15,0-1-8-15,-4 5-2 16,-1 3-2-16,1 4-4 0,-5 19 1 15,-4 7-1-15,-8 15-2 16,-4 12 3-16,-1 14 0 16,-4 23 1-16,-3 29 0 15,-1 20 4-15,0 7 5 16,4 15-5-16,5-15 0 0,8-1-2 16,4-25 1-16,0-15 0 15,4-15 1-15,1-19-2 16,3-11-2-16,-3-15 3 15,-5-27-2 1,-4-10-1-16,-4-12-13 16,-5-11-4-16,1-7 4 15,-5-5 5-15,-4-3 7 16,-8 1 5-16,4-1 1 16,0 3 2-16,4-6-2 15,8 3 0-15,5-4-21 16,12 0-9-16,9 5-14 15,8-1-3-15,17 0-11 0,9-4-4 16,4 8-22 0</inkml:trace>
          <inkml:trace contextRef="#ctx0" brushRef="#br0" timeOffset="5145.069">7836-1 244 0,'-30'-45'93'0,"22"42"-50"0,-5-24-48 0,9 20 17 16,0-1-11-16,0 5-1 0,-1-1-7 15,1 4 0 1,0 22 3-16,0 5 2 0,-5 10 2 16,1 12 0-16,-5 10 8 15,1 9 5-15,3 7 7 16,5 14 2-16,0-6-9 16,4-8-5-16,0-16-10 15,0-6-1-15,0-1-1 16,0-11 2-16,0-7-6 0,0-8-2 15,0-3-10 1,0-8-5-16,-4-12-39 16,4 1-78-1,0-8 44 1</inkml:trace>
          <inkml:trace contextRef="#ctx0" brushRef="#br0" timeOffset="5571.3595">8004 617 192 0,'0'7'71'0,"4"0"-38"0,-4 1-32 0,0-8 16 0,0 0-13 16,4 7-2-16,1-3 2 15,3-4 5-15,1 0-5 16,3-4 5-16,1 1 1 0,4-12-1 16,4-8 0-16,0 1-3 15,8-1 1-15,9-3-2 16,-8 0 2-16,-5-4 2 16,-4 4 2-16,-4 3 3 15,-9 5 2-15,-4 3-7 16,-12 4-1-16,-13 7-6 15,-4 8-4-15,-9 7 1 16,-4 4 2-16,0 3-2 16,-4 12 0-16,4 12-1 15,4 2-2-15,9 1 5 0,4-4 1 16,13 4-5-16,8 0 0 16,17-7-19-16,4-5-8 15,12-6-4-15,14-9-2 16,7-10-44-1,14-16-40-15,-5-3 43 16</inkml:trace>
        </inkml:traceGroup>
      </inkml:traceGroup>
    </inkml:traceGroup>
  </inkml:traceGroup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13:33:08.641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82AEB99-733F-464E-8466-068F76272B84}" emma:medium="tactile" emma:mode="ink">
          <msink:context xmlns:msink="http://schemas.microsoft.com/ink/2010/main" type="writingRegion" rotatedBoundingBox="4371,5652 6985,5652 6985,8540 4371,8540"/>
        </emma:interpretation>
      </emma:emma>
    </inkml:annotationXML>
    <inkml:traceGroup>
      <inkml:annotationXML>
        <emma:emma xmlns:emma="http://www.w3.org/2003/04/emma" version="1.0">
          <emma:interpretation id="{CCCD7D72-6549-423E-8551-B96F4B821AFE}" emma:medium="tactile" emma:mode="ink">
            <msink:context xmlns:msink="http://schemas.microsoft.com/ink/2010/main" type="paragraph" rotatedBoundingBox="4371,5652 6985,5652 6985,8540 4371,854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95A704F-88BE-44BC-AB95-4541993617D0}" emma:medium="tactile" emma:mode="ink">
              <msink:context xmlns:msink="http://schemas.microsoft.com/ink/2010/main" type="line" rotatedBoundingBox="4371,5652 6985,5652 6985,8540 4371,8540"/>
            </emma:interpretation>
          </emma:emma>
        </inkml:annotationXML>
        <inkml:traceGroup>
          <inkml:annotationXML>
            <emma:emma xmlns:emma="http://www.w3.org/2003/04/emma" version="1.0">
              <emma:interpretation id="{64E4C885-361A-454F-984E-B1C28611D6E5}" emma:medium="tactile" emma:mode="ink">
                <msink:context xmlns:msink="http://schemas.microsoft.com/ink/2010/main" type="inkWord" rotatedBoundingBox="4371,5652 6985,5652 6985,8540 4371,8540"/>
              </emma:interpretation>
              <emma:one-of disjunction-type="recognition" id="oneOf0">
                <emma:interpretation id="interp0" emma:lang="en-IN" emma:confidence="0">
                  <emma:literal>`</emma:literal>
                </emma:interpretation>
                <emma:interpretation id="interp1" emma:lang="en-IN" emma:confidence="0">
                  <emma:literal>\</emma:literal>
                </emma:interpretation>
                <emma:interpretation id="interp2" emma:lang="en-IN" emma:confidence="0">
                  <emma:literal>h</emma:literal>
                </emma:interpretation>
                <emma:interpretation id="interp3" emma:lang="en-IN" emma:confidence="0">
                  <emma:literal>b</emma:literal>
                </emma:interpretation>
                <emma:interpretation id="interp4" emma:lang="en-IN" emma:confidence="0">
                  <emma:literal>.</emma:literal>
                </emma:interpretation>
              </emma:one-of>
            </emma:emma>
          </inkml:annotationXML>
          <inkml:trace contextRef="#ctx0" brushRef="#br0">29 8 56 0,'0'0'22'0,"0"0"-12"0,0 0-5 0,0 0 6 16,0 0 7 0,0 0 6-16,0 0 2 0,0 0 2 15,0 0-2-15,0 0-1 16,0 0-8-16,0 0-2 16,0 0-9-16,0 0 0 0,0 0 4 15,0 0 0-15,0 0 2 16,0 0-4-16,0 0 0 15,0 0-3-15,0-4 2 16,0 4-2-16,-5 0 2 16,1 0 2-16,4 0 2 15,-4-4-1-15,4 4-1 0,-4 0-1 16,4 0 0-16,-4 0-2 16,4 0 1-16,-5 0 0 15,5 0 1-15,0 0-4 16,-4 0-1-16,4 0 1 15,0 0 0-15,0 0 0 16,0 0 2-16,0 0-3 16,0 0 0-16,0 0 1 15,0 0 0-15,0 0-2 16,0 0 1-16,0 4 0 16,0 0 1-16,0 0-2 15,0 10-4 1,4 20-1-16,1-4 4 15,-1 0-1-15,4 4 0 16,1-1 1-16,-1 16-1 16,1 0-3-1,3 10 2-15,1 9 1 0,4 14 0 16,8 8 0-16,4-8 2 16,5 4-1-16,0 0 2 15,4 0-4-15,8 4 0 16,9 4-1-16,8-1 0 15,4-11 4-15,9 5 1 16,4-5-4-16,0-4-1 16,8-3 3-16,0-4 1 0,13 12 0 15,-4-12-2-15,0-4 1 16,-4-7-1 0,-5-8 0-16,9 4 2 15,-9-3 1-15,1-8 1 0,-5-4-2 16,-8 0-2-16,-1-4 1 15,-3 1-1-15,-5-1 0 16,-12-3 2-16,-9-8-3 16,-4 0 0-16,-4-3 1 15,0-8 0-15,-4 11 0 16,-9-7 0-16,-4-5 2 16,-4-2 3-16,4-1-4 15,-4-4-3 1,0 1 1-16,-5-4 0 15,-3-1 3-15,-1-3-3 16,0 0 0-16,1-7 3 16,-5-1-3-1,0 1-2-15,1-1 6 16,-1 1 3-16,0-1-6 0,0 1 1 16,0 0-1-16,-4-1 2 15,0 1 1-15,0-5 3 16,0-3-3-16,0 4 0 15,0-4 1-15,-4 0 2 16,0 0-1-16,0-3 2 16,0-1-2-16,-5 0 2 0,1 0-4 15,-1 1 0 1,-8 3-1-16,5 0 1 16,-1-4-4-16,1 4-2 15,-1 0 2-15,4 0 2 0,-3 8 2 16,3-5 1-16,1 1-2 15,4 4 1-15,0-1-4 16,-1 5 0-16,1 3-1 16,4 0-2-16,0 0 0 15,0 0 3-15,4 11 0 16,1 0 3-16,3 4-3 16,5 4 0-16,8 3 1 15,0 4 0-15,0 4 0 16,0 4 0-16,4 0 0 15,0-4 0-15,-4 7-3 16,5 8 2-16,-5-12 1 16,0-3 2-16,-4-3-1 15,-5-5 2-15,1-3-2 0,-5-4 2 16,1 0-4-16,-5-4-2 16,-4-4 2-1,0 1 0-15,-4-4 3 0,-5 3 1 16,-3-3-1-16,-5 0-2 15,-4-1 1-15,-5 1 1 16,-11 0-1-16,-5 0-1 16,-1 3-2-16,1 1 1 15,0 3 3-15,-4-4 1 16,0 1-1-16,4-1-2 16,-1 4 3-16,10-3 0 0,3-1-6 15,9 1 0-15,4-4 1 16,5-1 1-16,3 9 1 15,5-1 2-15,4-4-1 16,0 1-1-16,0-1 1 16,4 1 1-16,1-5-8 15,-1 1-1-15,0 7-40 16,-4-11-94 0</inkml:trace>
        </inkml:traceGroup>
      </inkml:traceGroup>
    </inkml:traceGroup>
  </inkml:traceGroup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2:50:42.167"/>
    </inkml:context>
    <inkml:brush xml:id="br0">
      <inkml:brushProperty name="width" value="0.09333" units="cm"/>
      <inkml:brushProperty name="height" value="0.09333" units="cm"/>
      <inkml:brushProperty name="color" value="#A2850B"/>
      <inkml:brushProperty name="fitToCurve" value="1"/>
    </inkml:brush>
  </inkml:definitions>
  <inkml:traceGroup>
    <inkml:annotationXML>
      <emma:emma xmlns:emma="http://www.w3.org/2003/04/emma" version="1.0">
        <emma:interpretation id="{4074EC11-DD89-42FD-A44B-F052EC01D3CF}" emma:medium="tactile" emma:mode="ink">
          <msink:context xmlns:msink="http://schemas.microsoft.com/ink/2010/main" type="inkDrawing" rotatedBoundingBox="3913,17367 4068,15557 4588,15602 4433,17412" shapeName="Other"/>
        </emma:interpretation>
      </emma:emma>
    </inkml:annotationXML>
    <inkml:trace contextRef="#ctx0" brushRef="#br0">-1120 146 112 0,'-4'0'44'0,"4"0"-24"0,0 0-19 16,0 0 11-16,0 0 1 15,0 0 2-15,0 0-2 16,0 0 2-16,0 0 1 16,0 0 2-16,0 0-10 15,0 0 0-15,0 0 2 0,0 0-4 0,0 0 2 16,0 0-1-16,0 0 1 15,9 3 0-15,8 5 4 16,4 3-2 0,0 0-5-16,4 8-3 15,0 4 1-15,5 3 0 16,3 22-1-16,1 1-2 16,0 0-2-16,3 10 1 15,6 9 1-15,-10-1 0 16,-3 8 0-16,-5 4 0 0,-8 3 2 15,-5-4 3 1,-7-3-4-16,-10 8-3 0,-11-9 3 16,-1-3 1-16,-4-3 0 15,-9-5-2-15,1-7 7 16,-5 12 3-16,0-8-12 16,-3-4-3-16,-6-4 2 15,10-7 3-15,-1-4 1 16,5-3-1-16,-1-12 3 15,5 15 2-15,4-11-7 16,4 0 0-16,0-11-2 16,5-1 2-16,3-3 1 15,1 0 3 1,-1-4 1-16,9-3-15 16,0-8-8-16,5-4-4 15,3 0-16-15,5-11-6 16,-1 0-36-1</inkml:trace>
  </inkml:traceGroup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13:33:15.684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DC04FC1-A005-4D44-89CF-4CB14F305065}" emma:medium="tactile" emma:mode="ink">
          <msink:context xmlns:msink="http://schemas.microsoft.com/ink/2010/main" type="writingRegion" rotatedBoundingBox="6417,15024 7561,15024 7561,16584 6417,16584"/>
        </emma:interpretation>
      </emma:emma>
    </inkml:annotationXML>
    <inkml:traceGroup>
      <inkml:annotationXML>
        <emma:emma xmlns:emma="http://www.w3.org/2003/04/emma" version="1.0">
          <emma:interpretation id="{E207345C-A01E-41BE-80D0-7A4E39B4F596}" emma:medium="tactile" emma:mode="ink">
            <msink:context xmlns:msink="http://schemas.microsoft.com/ink/2010/main" type="paragraph" rotatedBoundingBox="6417,15024 7561,15024 7561,16584 6417,165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4EF4837-6B3A-4A23-96D2-B9602E1EA8A0}" emma:medium="tactile" emma:mode="ink">
              <msink:context xmlns:msink="http://schemas.microsoft.com/ink/2010/main" type="line" rotatedBoundingBox="6417,15024 7561,15024 7561,16584 6417,16584"/>
            </emma:interpretation>
          </emma:emma>
        </inkml:annotationXML>
        <inkml:traceGroup>
          <inkml:annotationXML>
            <emma:emma xmlns:emma="http://www.w3.org/2003/04/emma" version="1.0">
              <emma:interpretation id="{29DF0343-31C3-48BD-87FC-2691D51AE677}" emma:medium="tactile" emma:mode="ink">
                <msink:context xmlns:msink="http://schemas.microsoft.com/ink/2010/main" type="inkWord" rotatedBoundingBox="6417,15024 7561,15024 7561,16584 6417,16584"/>
              </emma:interpretation>
              <emma:one-of disjunction-type="recognition" id="oneOf0">
                <emma:interpretation id="interp0" emma:lang="en-IN" emma:confidence="0">
                  <emma:literal>o</emma:literal>
                </emma:interpretation>
                <emma:interpretation id="interp1" emma:lang="en-IN" emma:confidence="0">
                  <emma:literal>O</emma:literal>
                </emma:interpretation>
                <emma:interpretation id="interp2" emma:lang="en-IN" emma:confidence="0">
                  <emma:literal>0</emma:literal>
                </emma:interpretation>
                <emma:interpretation id="interp3" emma:lang="en-IN" emma:confidence="0">
                  <emma:literal>1</emma:literal>
                </emma:interpretation>
                <emma:interpretation id="interp4" emma:lang="en-IN" emma:confidence="0">
                  <emma:literal>9</emma:literal>
                </emma:interpretation>
              </emma:one-of>
            </emma:emma>
          </inkml:annotationXML>
          <inkml:trace contextRef="#ctx0" brushRef="#br0">1094 419 80 0,'-4'0'30'0,"4"-19"-16"0,0 8-8 15,0 7 11-15,0 0 0 16,4 1-1-16,0-1 0 16,-4 0 0-16,0 0 5 0,0-3 1 15,0 3 0-15,0 0 1 16,0-3-13 0,0-1 5-16,0 1 3 0,-4-1-4 0,0 1 0 15,0-4-2-15,0 0 0 16,-1-1-4-16,-7 1 0 15,3-4-5-15,1 8 0 16,-5-5 3-16,-8-3 3 16,4 0 0-16,-4 1 0 15,0-9-8-15,0 4 0 16,0 4 3-16,0 0 2 16,0 0 2-16,-3 0 0 15,-6 1-2-15,-3 2-1 0,-1 1-3 16,0 0-2-16,1 0 1 15,-1-1 1-15,-4 5-1 16,0-1 2-16,5 5-2 16,-1 3-1-16,0 0-2 15,-4 3 1-15,5 1 1 16,-1 4 2-16,0-1-1 16,1 1-1-16,4 3 1 15,0 0 1-15,4 0-3 16,-5 8 0-16,1 7-1 15,-1-3 0-15,5-1 4 16,0 1 1-16,4-1-4 16,4 4 1-16,4-3-2 15,1 7 0-15,3-1 0 0,5 5 0 16,0 0 2-16,4-1 0 16,0 5 0-16,4 7 2 15,0 0-1-15,5 18-1 16,-1 1 1-16,0-1 1 15,1-3-6-15,3 0 1 16,1-4 5-16,4 4 4 16,0-4-6-16,0 4-1 15,-1-4 2-15,5 0 1 16,0 0 0-16,0-7-2 16,9-4 1-16,-1-4 1 15,1-3-3-15,-2-5 0 16,2-3 1-16,3-4 2 15,1-7-1-15,0-4 2 16,4-7 0-16,0 3 3 0,-1-11-5 16,10-8-3-16,-5 5 1 15,-4-9 0-15,0 1-4 16,-1-4 1-16,-3-7 0 16,4-12 2-16,-5 4 3 15,13-15 2-15,-4-3-1 16,-8 3 1-16,-1 0-2 15,-3 0 2-15,-1-8 0 16,-8 1 1-16,-4 0-5 16,-4-12 1-16,-5-11 0 15,-4 4 0-15,-4-4 0 16,-4 8 2-16,-4 0-3 16,-5 3-2-16,1 12-5 0,-1 7-2 15,5 7-20-15,-9 5-5 16,8 3-55-1,-3 7-63-15</inkml:trace>
        </inkml:traceGroup>
      </inkml:traceGroup>
    </inkml:traceGroup>
  </inkml:traceGroup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13:33:30.619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7A67AFA-4A5D-4369-8DA5-34C4C0BBEC42}" emma:medium="tactile" emma:mode="ink">
          <msink:context xmlns:msink="http://schemas.microsoft.com/ink/2010/main" type="writingRegion" rotatedBoundingBox="12951,10380 18090,10115 18173,11728 13034,11992"/>
        </emma:interpretation>
      </emma:emma>
    </inkml:annotationXML>
    <inkml:traceGroup>
      <inkml:annotationXML>
        <emma:emma xmlns:emma="http://www.w3.org/2003/04/emma" version="1.0">
          <emma:interpretation id="{38432673-B68E-403E-8FBD-21E7A805B9B5}" emma:medium="tactile" emma:mode="ink">
            <msink:context xmlns:msink="http://schemas.microsoft.com/ink/2010/main" type="paragraph" rotatedBoundingBox="13011,10213 15856,10326 15822,11181 12977,1106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C4D9948-01F7-4E6F-B0FE-B4B45DFEEDB4}" emma:medium="tactile" emma:mode="ink">
              <msink:context xmlns:msink="http://schemas.microsoft.com/ink/2010/main" type="line" rotatedBoundingBox="13011,10213 15856,10326 15822,11181 12977,11067"/>
            </emma:interpretation>
          </emma:emma>
        </inkml:annotationXML>
        <inkml:traceGroup>
          <inkml:annotationXML>
            <emma:emma xmlns:emma="http://www.w3.org/2003/04/emma" version="1.0">
              <emma:interpretation id="{3333227E-11CA-4803-9A5A-46CFC1448863}" emma:medium="tactile" emma:mode="ink">
                <msink:context xmlns:msink="http://schemas.microsoft.com/ink/2010/main" type="inkWord" rotatedBoundingBox="13011,10213 15856,10326 15822,11181 12977,11067"/>
              </emma:interpretation>
              <emma:one-of disjunction-type="recognition" id="oneOf0">
                <emma:interpretation id="interp0" emma:lang="en-IN" emma:confidence="0">
                  <emma:literal>Back</emma:literal>
                </emma:interpretation>
                <emma:interpretation id="interp1" emma:lang="en-IN" emma:confidence="0">
                  <emma:literal>back</emma:literal>
                </emma:interpretation>
                <emma:interpretation id="interp2" emma:lang="en-IN" emma:confidence="0">
                  <emma:literal>Baek</emma:literal>
                </emma:interpretation>
                <emma:interpretation id="interp3" emma:lang="en-IN" emma:confidence="0">
                  <emma:literal>Bak</emma:literal>
                </emma:interpretation>
                <emma:interpretation id="interp4" emma:lang="en-IN" emma:confidence="0">
                  <emma:literal>BacK</emma:literal>
                </emma:interpretation>
              </emma:one-of>
            </emma:emma>
          </inkml:annotationXML>
          <inkml:trace contextRef="#ctx0" brushRef="#br0">960-4289 136 0,'-4'-7'52'0,"4"-1"-28"0,0 1-28 16,0 7 8-1,0-11-4-15,0-12 4 16,-4 4-2-16,-1 1 15 0,1-1 5 15,-4 4 1 1,-1 0-2-16,-3 4 0 16,-1 0 1-16,-4-1-8 0,-4 5-3 15,-4 3-4-15,-4 0 0 16,-5 4-4-16,0 8-2 16,-4 3 0-16,-4 12-1 15,0 10 0-15,4 5 2 16,5-1-1-16,3 0 2 15,1-3-2-15,8 4 2 16,8 3-4-16,5-8 0 0,8-6 1 16,4-5 2-1,8-3 1-15,9-8 1 16,5-4-2-16,3-10-2 16,5-12 3-16,8 0 0 0,-4-4-1 15,0-3-2-15,0-8 5 16,-5 0 1-16,-7-8 0 15,-5-3 1-15,-5 7 0 16,-7 8 3-16,-1 8-3 16,-8 3-2-16,0 7-5 15,-4 12 0-15,-9 15 0 16,-3 3 2-16,-1 8-3 16,-4 0-2-16,4 7 2 15,4 4 2-15,5-7 0 16,8-4-1-16,8-4-2 15,5 0 1-15,4-7-1 16,0-4 0-16,8-4-14 16,0-3-4-16,0-8-12 0,9-4-3 15,4-7-14-15,-5 3-4 16,1-10-32 0</inkml:trace>
          <inkml:trace contextRef="#ctx0" brushRef="#br0" timeOffset="-763.3901">-441-4562 124 0,'-13'-4'49'0,"13"1"-26"0,0-1-14 16,0 0 14-16,0 0-11 15,4-3-4-15,5-1 1 16,-1-3 4-16,5 0-7 16,8-4 3-16,4 0 4 0,4-7 4 15,5-1 2-15,4 4-6 16,4 1 0-16,4-1-2 16,1 4 1-16,7 8-9 0,1 3-3 15,-4 4-4 1,-5 4 3-16,-4 3 0 15,-4 8 1-15,-5 4-3 16,-7 3 2-16,-9 4-1 0,-9 8-2 16,-12 0 0-16,-5-1 3 15,-7 1 0-15,-10-4 3 16,-3 0 3-16,-1-4 2 16,1-7-1-16,-1-12-1 15,5-3-3-15,4-4-2 16,0 0 1-16,4 0-1 15,5-4 0-15,3 4 0 16,9-3-3-16,9 3 2 0,3 0 1 16,9 0 0-16,13 3 0 15,0 8 0-15,-1 12 0 16,1 3 0-16,-5 0 0 16,-3 1 0-16,-5 2 0 15,-4 1 0-15,-9 0 0 16,-8 4 2-16,-8-8 3 15,-9 0 4-15,-17 1 5 16,-8-5 1-16,-4-3-4 16,-5-4-1-16,-4-4-4 15,1-4-1-15,-1-10-3 16,9-1 1-16,4-11-4 16,8 4-4-1,9-1-2-15,4 1-5 16,8 4-3-16,5-1-2 15,3 1-3-15,5 3-4 16,9 0 0-16,3 1-11 0,10-1-3 16,-1 4-46-1,8 0-20-15,0-4 54 16</inkml:trace>
          <inkml:trace contextRef="#ctx0" brushRef="#br0" timeOffset="-1589.351">-340-4738 92 0,'0'-3'35'0,"4"-1"-18"0,-4 4-5 15,0 0 13-15,0 0-5 0,0 0 1 16,0 0-1-16,0 0 0 16,0 0-7-16,0 0 0 15,4-4-8-15,-4 4 1 0,4-4 1 16,-4 4 1-16,0 0 0 16,0 0 2-16,0 0 4 15,0 0-4-15,0 8 2 16,0-8-3-16,0 0 0 15,0 15-3-15,-4 0-1 16,0 3-1 0,-5 9 0-16,1 6 2 15,-5 5-3-15,1 10 0 0,-1 8-1 16,0-7-2-16,5 0 1 16,-5-4 1-16,5-8 1 15,4-3 3-15,0-8-8 16,-1-4 0-16,1-3 2 15,0 0 2-15,0-8 2 16,0 0 0-16,-1-3-5 16,1-1-1-16,0-3 1 15,0 0 0-15,-1-4-2 16,1 0 0-16,4 0-16 16,0-4-7-16,0-4-25 15,0 1-10-15,4-1-29 16</inkml:trace>
          <inkml:trace contextRef="#ctx0" brushRef="#br0" timeOffset="358.2744">1490-4360 156 0,'0'-26'60'0,"0"3"-32"0,0 8-20 0,0 12 16 0,0-1-10 15,-4 0-1-15,0-3 2 16,-4-1 0-16,-1 5-8 15,-3-1 0-15,-10 4 3 0,-3 4-2 16,-4 3 1-16,-5 8 1 16,0 11 1-16,1 8 1 15,3-4 0-15,5 0-6 16,8 0-2-16,5 0-4 16,3 3-1-16,9 5 1 15,9-8 0-15,7-4-9 0,5-4-2 16,9-7-3-1,8-11-1-15,0-12-17 16,4-3-4-16,-4-7-25 16,4-5-44-1,4-3 23-15</inkml:trace>
          <inkml:trace contextRef="#ctx0" brushRef="#br0" timeOffset="796.8498">1966-4790 192 0,'-4'-11'71'0,"4"11"-38"0,0-12-32 16,0 12 16-16,0-3-5 15,0-1 3-15,0 4-4 16,0 0-1-16,0 0-6 15,0 0-3-15,0 4 2 0,0 3 2 16,-4 4 4-16,-1 8-2 16,1 4 1-16,0-1-3 15,-4 8 2-15,-1 11-2 16,-4 11 0-16,1 16 1 16,-1-1 3-16,5-3-2 15,-1-1 1-15,1 1-5 16,0-12-2-16,-1-3 0 15,1-8-1-15,-1-4 2 16,5-7 1-16,0-7-1 0,0-4-2 16,4-4-2-1,0-4-1-15,0-4-9 16,0-7-3-16,0 0-12 0,4-4-3 16,4-3-11-16,1-8-4 15,-1-7-30 1,1 3-28-16,3 0 39 15</inkml:trace>
          <inkml:trace contextRef="#ctx0" brushRef="#br0" timeOffset="1218.3666">2248-4442 152 0,'13'-4'57'0,"3"-3"-30"0,-7 3-10 0,-1 4 22 0,-8 0-13 16,0 0-5-16,0 0-8 15,-4 0-3 1,-4 4-6-16,-5-1-5 0,-4 12 0 0,-8 8 1 16,-5 3 0-16,-7-4 0 15,-6 1 2-15,1-8-1 16,0 0-1-16,9-4 3 16,3-4 2-16,1 1 0 15,8-4 0-15,4-1-3 16,8-3-2-16,5 0 1 15,4 0-1-15,9 4 2 16,7 4 1-16,6 3 3 16,7 8 3-16,0-1 5 15,1 1 1-15,4 3 0 0,-1 1 1 16,-3-4-6-16,-1-1-2 16,1 1-4-16,-5-4-3 15,4-4 0-15,-3-3-1 16,-5-5-18-16,0 1-5 15,-5 0-13-15,-3 0-3 16,0-8-19-16,-5 8-8 16,-4-8-19-1</inkml:trace>
        </inkml:traceGroup>
      </inkml:traceGroup>
    </inkml:traceGroup>
    <inkml:traceGroup>
      <inkml:annotationXML>
        <emma:emma xmlns:emma="http://www.w3.org/2003/04/emma" version="1.0">
          <emma:interpretation id="{390AD893-F9DE-4706-B256-45764DA1B915}" emma:medium="tactile" emma:mode="ink">
            <msink:context xmlns:msink="http://schemas.microsoft.com/ink/2010/main" type="paragraph" rotatedBoundingBox="14570,10993 18126,10811 18173,11728 14617,1191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F37379E-F400-4CE5-8949-78D0A12BFF0F}" emma:medium="tactile" emma:mode="ink">
              <msink:context xmlns:msink="http://schemas.microsoft.com/ink/2010/main" type="line" rotatedBoundingBox="14570,10993 18126,10811 18173,11728 14617,11911"/>
            </emma:interpretation>
          </emma:emma>
        </inkml:annotationXML>
        <inkml:traceGroup>
          <inkml:annotationXML>
            <emma:emma xmlns:emma="http://www.w3.org/2003/04/emma" version="1.0">
              <emma:interpretation id="{A077623D-6DB1-4C30-8DA3-395B375F3692}" emma:medium="tactile" emma:mode="ink">
                <msink:context xmlns:msink="http://schemas.microsoft.com/ink/2010/main" type="inkWord" rotatedBoundingBox="14570,10993 18126,10811 18173,11728 14617,11911"/>
              </emma:interpretation>
              <emma:one-of disjunction-type="recognition" id="oneOf1">
                <emma:interpretation id="interp5" emma:lang="en-IN" emma:confidence="0">
                  <emma:literal>scatter</emma:literal>
                </emma:interpretation>
                <emma:interpretation id="interp6" emma:lang="en-IN" emma:confidence="0">
                  <emma:literal>Scatter</emma:literal>
                </emma:interpretation>
                <emma:interpretation id="interp7" emma:lang="en-IN" emma:confidence="0">
                  <emma:literal>scatta</emma:literal>
                </emma:interpretation>
                <emma:interpretation id="interp8" emma:lang="en-IN" emma:confidence="0">
                  <emma:literal>scattoc</emma:literal>
                </emma:interpretation>
                <emma:interpretation id="interp9" emma:lang="en-IN" emma:confidence="0">
                  <emma:literal>scattee</emma:literal>
                </emma:interpretation>
              </emma:one-of>
            </emma:emma>
          </inkml:annotationXML>
          <inkml:trace contextRef="#ctx0" brushRef="#br0" timeOffset="2043.666">1516-3649 152 0,'12'-11'57'0,"-3"11"-30"0,-1-4-21 0,-4 0 15 16,5 0-7-16,-5 1 2 16,0-9 6-16,0 1 4 15,1 4-14-15,-5-1 0 0,0-7 1 0,0-3 2 16,-5 6 3-16,-3 1-8 15,-5 4-1-15,-4 3-5 16,1 4-1-16,-5 7-1 16,-9 1 1-16,1-1-2 15,-1 16-1-15,1-4-2 16,3-1 1-16,5 1 1 16,5 0 2-16,3-1-3 15,5 1 0-15,8 0 1 16,4 0 0-16,13-1 0 15,8 5 0-15,4-1 0 16,1 1 0-16,-1-5 0 16,-3-3 2-16,-1 0 1 0,-4 0 3 15,-4-4 1-15,-5 1 1 16,-3-5-2 0,-5 1 1-16,-8-1-2 15,-5 1 0-15,-8-5 1 0,-4-3 1 16,-12 4-1-16,-1 0-1 15,-4-4-3-15,0 3-2 16,0 1-2-16,1 0-1 16,3-4-1-16,4 4 3 15,9-1-7-15,5-3-2 16,-1 0-8-16,8 0-3 16,5 0-16-16,4-3-6 15,4-1-15-15,5 0-4 16,3 0-21-16</inkml:trace>
          <inkml:trace contextRef="#ctx0" brushRef="#br0" timeOffset="2433.0376">2012-3645 168 0,'4'-4'63'0,"-4"0"-34"0,5-3-16 16,-5 7 19-16,0-4-14 16,0 4-2-16,-9-4-6 0,1 4-1 15,-1-11-5 1,-3 3-1-16,-5 1 3 0,-4 11-1 16,-4-1 2-16,-5 5-2 0,1 3 0 15,-1 0 8-15,-8 4 6 16,9 4-8-16,-1 4-1 15,5-1-8-15,4 4-2 16,4-3-2-16,26 3-2 16,3-4 3-1,9-7-11-15,5-4-4 16,7-3-3-16,5-1 1 0,0-7-10 16,8 0-4-1,1-7-14-15,-5-1-6 16,0-3-19-1,-4 0-9-15,0 0 40 0</inkml:trace>
          <inkml:trace contextRef="#ctx0" brushRef="#br0" timeOffset="3155.476">2538-3701 144 0,'0'-27'55'0,"0"27"-30"0,0-7-10 15,0 7 27 1,-4-15-17-16,0 4-6 0,-4-1-3 16,-1 1-9-1,-4 0 5-15,1 0 3 0,-5 0-1 0,-4 3 0 16,0 4-6-16,-4 4 0 15,-1 4-1-15,-3 4 3 16,-1 10-3-16,1 8-2 16,4 8 0-16,0 0 1 15,3-4-5-15,10 0-1 16,3-4-2-16,1-4 0 16,8 1 0-16,4-5-2 15,5-3-2-15,3-7 1 16,9-4 1-16,5-8-1 0,-5 0 4 15,4-3 0-15,0-5-2 16,-4 1 2-16,0-4 3 16,0-3 3-16,0-20 0 15,-4 4 2-15,0 1 0 16,-4 3 1-16,-1 4-4 16,-3 7-3-16,-5 8 4 15,0 3 4-15,-4 8-5 16,-4 15 0-16,0 15-4 15,-1 11-3-15,1-11 4 16,4 15 1-16,4 4 0 16,5-8-2-16,-1-7-2 15,5-4-1-15,4-8-23 16,0-3-10-16,8-8-47 16,13-11-62-16,-5-15 35 15</inkml:trace>
          <inkml:trace contextRef="#ctx0" brushRef="#br0" timeOffset="3423.5082">3077-4218 228 0,'-21'-15'85'0,"17"12"-46"0,0 3-32 0,4 0 20 15,0 0-18-15,-5 0-5 0,5 0-3 16,-4 3-1-16,0 1 0 16,-4 4 0-16,-1 6 0 0,-8 5 0 15,-4 11 0-15,0 8 8 16,0 6 5-16,4 9 5 16,-4 18 1-16,0 0-6 15,4-4-3-15,5-3-5 16,-1-4-2-16,5-4 1 15,4-4 0-15,-1-7-5 16,5-7 1-16,5-9-7 16,3-2 0-16,0-5-8 15,5-7-1-15,8-4-7 16,4-3 0-16,5-4-8 0,-1-8-3 16,1 0-10-16,3-11-3 15,1-7-12 1,4-5-27-16,4-2 27 15</inkml:trace>
          <inkml:trace contextRef="#ctx0" brushRef="#br0" timeOffset="4056.4471">2795-3881 264 0,'-25'7'101'0,"25"-3"-54"0,8 0-39 0,1 0 24 0,8-1-16 16,20-3-1-1,14-3-11-15,20-5-3 0,14-3-1 16,-1 0 0-16,13-4 0 0,-1 0-22 16,1 0-8-16,-4 0-16 15,-9 4-4-15,0-1-6 16,-12 5-1-16,-13 3-19 15</inkml:trace>
          <inkml:trace contextRef="#ctx0" brushRef="#br0" timeOffset="3800.6492">3473-4207 200 0,'-9'-11'74'15,"9"11"-40"-15,-4-3-27 0,4 3 20 0,0 0-7 16,0 0 4 0,-4 7-4-1,-5 4-11-15,1 8 4 0,0 11 0 0,-5 0 5 16,0 7 1-16,1 12-4 16,-9 14 1-16,-5 9-7 15,5-1-3-15,5-4-1 16,-1 11-1-16,4-14 0 15,5-8 2-15,-1-7-5 16,5-4-1-16,12-8 0 16,1-3 2-16,8-8-3 15,4-7-2-15,8-8-9 16,5-11-3-16,8-8-16 16,13-3-8-16,-1-19-12 15,-3-3-6-15,-1 3-20 16,-8-4-39-16,-4 0 33 15</inkml:trace>
          <inkml:trace contextRef="#ctx0" brushRef="#br0" timeOffset="4999.4646">3670-3638 240 0,'-4'8'90'0,"8"3"-48"0,1-4-42 0,-1-3 16 15,4 4-7-15,5-1 2 0,4 1-8 16,4-5-2-1,0 1-1-15,0-4 2 0,4 0 1 0,0-4 1 16,9-3 2-16,-9-4 3 16,1-1 5-16,-5-3-6 15,-5-7 0 1,-3-8-4-16,-4 0-1 0,-5 0-3 16,-8-4-1-16,-5 12 5 15,-8 3 2-15,-4 4-5 16,-8 12-2-16,-1 6 0 15,-3 5 2-15,-1 22 0 16,5 7-1-16,3 4-2 16,1 0 1-16,8 4 3 15,5 4 1-15,3-4-4 16,9-4 1-16,4-4 2 16,9-7 1-16,4-7 1 15,8-8 0-15,5-4 0 16,7-11 0-16,5-4 0 15,1-7 0-15,-1-11-2 0,0-8 1 16,-4-8-2-16,-1-14 2 16,-7-12-2-16,-1 4 2 15,-3 4-2-15,-10 4 2 16,-3 11-2-16,-9 7 2 16,-4 8-2-16,-4 7 2 15,-4 12-2-15,-1 3-1 16,-3 8-2-16,-1 7 1 15,5 4 1-15,-1 0 0 16,5 7 0-16,4-3 0 0,8 7 0 16,5-7 0-16,8-12 0 15,9 1 0 1,3-16 2-16,9 1 1 0,0-1-1 16,0-3-2-16,-4 0-2 15,-8 4-1-15,-5-1 4 16,-8 1 3-16,-4 3 1 15,-5 0 2-15,-8 4-4 16,-4 4 0-16,-5 3-3 16,-3 12-3-16,-5 11 2 15,-4 7 2-15,0-3 2 16,0 3 3-16,4-3-1 16,4 4 2-16,5-1-4 15,-1-3-2-15,5-4 2 0,4-4 2 16,4-4 2-16,9 1 1 15,8-8 0-15,13-4 0 16,8-11-11 0,8-4-3-16,5-15-41 0,0-3-17 15,-9-8-49 1,-8-4-62-16,-9 1 51 16</inkml:trace>
        </inkml:traceGroup>
      </inkml:traceGroup>
    </inkml:traceGroup>
  </inkml:traceGroup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13:33:20.652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96484E2-3F53-4E5D-9C03-B6B2061A7BE5}" emma:medium="tactile" emma:mode="ink">
          <msink:context xmlns:msink="http://schemas.microsoft.com/ink/2010/main" type="inkDrawing" rotatedBoundingBox="13472,12962 13637,11833 14350,11937 14185,13066" hotPoints="13929,11794 14244,12398 13909,12991 13594,12387" semanticType="enclosure" shapeName="Ellipse"/>
        </emma:interpretation>
      </emma:emma>
    </inkml:annotationXML>
    <inkml:trace contextRef="#ctx0" brushRef="#br0">771-2998 88 0,'-9'4'35'0,"9"-4"-18"0,0 0-11 0,0 0 11 15,0 0-5-15,0 0 1 16,0 0-6-16,0 0 1 16,0 0 4-16,0 0 4 0,4 3 1 15,-4-3-1-15,0 0-8 16,0 0 4-16,5-3 3 0,-1-1-1 15,-4-4 2-15,0 1 2 16,0-1 1-16,-9 1-2 16,1-8 0-16,-5-11-3 15,1 0-1-15,-1 7-3 16,-4 0-1-16,-4 0-1 16,0 1 0-16,-4-1-4 15,0 4-1-15,-5 0 1 16,1 4 2-16,-1 0-1 15,1 3 0-15,-5 4-3 16,1 4-2-16,3 4 1 16,-4 7-1-16,1 4 0 15,-1 8 0-15,5 7 0 0,-1 3 0 16,1 5-3-16,-5 7 0 16,9 3-1-16,4 5 3 15,4-1 0-15,13 8 3 16,8 4-1-16,4 10-1 15,5 1-2-15,4-4 1 16,4-3 1-16,0 3 0 16,0-8 0-16,0-7 0 15,4-7 0-15,0-4 0 16,-3-11 4-16,3-4 2 16,0-12 0-16,4-7-1 15,1-7-3-15,4-8 1 0,3-10-2 16,-3-9 2-16,0-7 0 15,0 0 1-15,-5 0 0 16,5 0 0-16,-5 0 2 16,1-3 1-16,-9-5-3 15,-5 1-3-15,-3-4 2 16,0 0 0-16,-5-1 1 16,1-2 2-16,-1 2 1 15,-4 1 1-15,-4-4-2 16,0 4 1-16,-4 4-2 15,0 3 0-15,-9 0-1 16,0 8 0-16,-3 4-2 16,-1 3-2-16,0 0-4 15,0 4-2-15,0 4-4 0,5 4 1 16,-1-1-17-16,0 5-6 16,1 3-18-16,3 3-9 15,1 1-70 1</inkml:trace>
  </inkml:traceGroup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13:33:17.769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2A77D48-0B9B-403A-8858-DF66097C88AB}" emma:medium="tactile" emma:mode="ink">
          <msink:context xmlns:msink="http://schemas.microsoft.com/ink/2010/main" type="inkDrawing" rotatedBoundingBox="13400,16290 13498,15100 14310,15167 14212,16356" hotPoints="13976,16361 13505,15783 13777,15089 14249,15667" semanticType="enclosure" shapeName="Ellipse"/>
        </emma:interpretation>
      </emma:emma>
    </inkml:annotationXML>
    <inkml:trace contextRef="#ctx0" brushRef="#br0">729 283 96 0,'0'0'38'0,"0"0"-20"0,0-4-10 16,8 4 11-16,-4 0 2 16,0 0 9-1,1-4-10-15,-10-3-2 16,1-1-1-16,0 1-10 15,0-1 2-15,0 1 4 0,-1-4 4 16,-3-1 4-16,0 1-5 16,-1 0 1-16,-3 0-6 15,3 0-1-15,-4-1-2 16,1-10 0-16,-1 7 2 16,-4 0 1-16,-4-4-5 15,0 1-2-15,0 3 0 0,-4 0 0 16,0 3-2-16,-5 1 1 15,-3 4 0-15,3 3 1 16,1 0-2 0,-1 0 1-16,-3 4 0 0,3 8 3 15,1-1-5-15,-1 1-1 16,-3 7 0-16,-1 0 0 16,4 4-3-16,5-1 0 15,0 5 2-15,0-1 2 16,4 8-2-16,4 4 0 15,4 3 1-15,5 1 0 0,3 6-3 16,5 9 0-16,5 3 4 16,-1 19 1-16,0-4 0 15,9 0-2-15,-1 0 1 16,9-7-1-16,0-1 0 16,1-7 0-16,-1 0 0 15,0-7 0-15,4-4 2 16,0-8 3-16,0-3-2 15,1-8 0-15,-1-7 1 16,9-4 0-16,-1-4 0 16,1-7 2-16,0 3-3 15,3-7-2-15,-3-7 0 16,-4 7 1-16,-1-8-3 16,-4-3 0-16,1-8 3 15,-5 1 1-15,0-5 1 16,0 1 0-16,-5-4 0 0,6-4 2 15,-1-4-5-15,-5-3-3 16,1-4 3-16,-4-8 1 16,-1-4 0-16,-3 1 1 15,-1 3-2-15,-3 1 2 16,-1-1-4-16,-4 4 0 16,0 0 1-16,-4 4 0 15,-1-4-3-15,1 4 2 16,-4 8 1-16,-1 3 2 15,1 0-1-15,4 7-1 16,-1 5 1-16,1 3-1 16,0 3-5-16,-4 1-1 0,8 7-6 15,0 1 0-15,0 3-18 16,0 0-6-16,8 7-25 16,0 1-11-16,5-1-33 15</inkml:trace>
  </inkml:traceGroup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07:06:05.598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28 46 104 0,'-21'-3'41'0,"17"3"-22"0,0 0-22 16,4 0 6-16,0 0 10 16,4 0 8-16,5 0 10 15,7 0 3-15,10 0-7 0,20 3-2 16,4 1-14-16,14 0-7 0,16-4 0 15,16-4-1-15,22 0 3 16,13 1 8-16,12-5 3 16,17 1 5-16,16-1 1 15,14 1-10-15,8-1-5 16,4 4-5-16,-13 1 0 16,5 3-2-16,-9 0 2 15,-17 0-4-15,-12 0-2 16,-9 0 4-16,-12 0 1 15,-21 3 0-15,-9-3-2 16,-17 0 1-16,-20 4 1 16,-14-4-1-16,-12 0-1 0,-12 0 1 15,-5 0 1-15,-12 0 1 16,-9 0-4 0,-4 0-1-16,-9 0-61 15,1 4-27-15,-9-12-19 16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07:06:15.592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-1 53 88 0,'5'0'35'0,"-10"0"-18"0,5 0-16 0,0 0 8 15,0 0-1-15,0 0 2 16,0 0 6-16,5 0 4 16,-1 0-6-1,8-4-1-15,1 4-1 0,4-3 2 16,0 3-7-16,4-4 0 0,8 4 0 15,5 0-3-15,4 0-1 16,0 0 1-16,4 0 0 16,4 4-5-16,5-1 1 15,-1-3 0-15,5 0 2 16,4-3 1-16,0-1 3 16,0 0-1-16,8 0 0 0,-4 1-1 15,9 3 2-15,3 3-5 16,-12-3-1-1,5 0 0-15,-5 0 2 0,0 0-3 16,-4-3-2-16,4 3 4 16,-4 0 1-16,0 0 0 15,0 0-2-15,4 3 1 16,-4 1-1-16,-4-4 0 16,-1 0 2-16,1-4 1 15,0 1 1-15,-5-1 2 16,-3 0 1-16,-1 0-3 15,4 1-3-15,5-1-3 16,-9 4 1-16,5 0-1 0,4 4 0 16,-5-4 4-1,1 0 3-15,-1 0-2 16,-4 0-2-16,9-4-3 0,-4 4 1 16,-1-4 1-16,1 4 2 15,-1 0-3-15,-4 0 0 16,1 0 1-16,-1 0 2 15,5 0-3-15,-1 4-2 16,-4-4 2-16,1 0 2 16,-1 0 0-16,0 0-1 15,5-4 1-15,-9 0 1 16,0 1-1-16,0 3 2 16,0 0-2-16,0 0-1 15,-4 0-2-15,0 0 1 16,4 0 1-16,4 3 0 0,-4 1-3 15,0 0 2-15,-4 0 3 16,-4-1 1-16,0-3-1 16,-5 0 1-16,-4 0-4 15,-4 0 0-15,0 0 7 16,1-3 6-16,-6 3-4 16,-3-4 0-16,0 4-4 15,-5 0-3-15,0 0 2 16,-3 0 0-16,-1 0-1 15,0 0 1-15,0 0-2 16,-4 0 2-16,0 0-22 16,0 0-9-16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07:06:18.668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-3 1 92 0,'0'7'35'0,"0"-7"-18"0,0 0-2 0,0 0 13 16,0 0 0-16,0 0 1 15,4 0-10-15,1 4-1 16,-1 0-11-16,4 3-2 0,1 4 1 15,-1 1 1-15,5 3 3 0,4 3-1 16,4 5 0 0,4 3-3-16,0 11 1 15,9 1-2-15,4-1 0 16,4 8-1-16,4 7 0 0,5-7 0 16,-1 0 2-16,5 0-1 15,-1 0 0-15,-3 4-3 16,4 3 1-16,-1-3-4 15,-3 10 0-15,-1-2 3 16,1-1 1-16,-1-8-4 16,5 5 1-16,-4-5-2 15,3 5 0-15,1-5 2 16,0 1 2-16,-5-4 1 16,9 11 1-16,-4-4 2 15,-5-3 3-15,1 11-6 16,-9-4-4-16,0-7 0 15,0-8 2-15,0 0 0 0,-4-4-1 16,0 4 1-16,-4-11 1 16,-1 4 1-16,-3-8 3 15,-1 4-3-15,1-4-2 16,-5-3 0-16,0-1-1 16,-4-3 2-16,0 0 1 15,-4-1 1-15,0 1 2 16,-4-8-1-16,-1 0 0 15,-3 1-3-15,-1-5 1 16,1-3-2-16,-1 7-1 16,5-3-2-16,-1 7 1 15,1-12 1-15,-5 9 2 0,5-5-3 16,-5 4 2 0,5-3 4-16,-5-1-4 15,1 1-1-15,-1-1 0 16,1 1 2-16,-5-1-1 15,0-3 2-15,0 0-4 16,0-4-2-16,1 0 2 16,-5 0 2-16,0 0 0 15,0 0-1-15,0 0 1 16,0 0 1-16,0 0-1 16,0-4-1-16,0-4-17 15,0 1-6-15,4-1-33 16,0 1-12-16,0-4-35 15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07:06:19.209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417 45 96 0,'0'-11'38'0,"0"11"-20"0,0-4 5 0,0 4 18 15,0 0-2-15,-4-11 0 0,4 3-16 16,0 8-6 0,0 0-10-16,0 0-3 0,-4-11 2 15,4 11 1-15,-5 0 3 16,1 8 1-16,4-5 1 0,0 5-4 16,4-1 0-16,1 5-3 15,3 6 2-15,0 12-2 16,5 4 0-16,4 3-1 15,4 8 0-15,4 0-2 16,0-4 1-16,-4-3-2 16,0-5-1-16,-4 1 1 15,-4-12-1-15,-5-3 2 16,1 0 3-16,-5-4-2 16,0-4-2-16,0-3 0 15,-4-5 1-15,0 1-1 16,-4 0 2-16,-8 0-2 15,-5-1-1-15,-9-3 1 0,-3 0 1 16,-9-3-1-16,-8-5 2 16,-5-3 0-16,1 0 1 15,-1 11-2 1,1-4 1-16,-5 4 0 0,9 0 1 16,8-4 0-16,4 4 0 15,9 0 0-15,4 0 2 16,4 4-3-16,5-4 0 15,7 0-1-15,5 4 1 16,5-4-18-16,7-4-6 16,5 0-118-1</inkml:trace>
  <inkml:trace contextRef="#ctx0" brushRef="#br0" timeOffset="1712.2004">1330-41 56 0,'9'-60'22'0,"-5"94"-12"0,13-23 6 0,-13-11 13 16,0-11-4 0,5 0-2-16,3-1-2 15,1-3-1-15,-1-7 0 0,5 0 2 16,4-1-6-16,0-7 1 15,9 4-10-15,-9-4 7 0,0 0 3 16,-4 8 2-16,0 3 1 16,-5 0-11-16,1 8-3 15,-5 4-2-15,1 7 0 16,-5 15-2-16,0 7 1 0,-4 12 0 16,-4 22 3-16,-9 4-1 15,-8 7 2 1,0 12-4-16,-4 10 0 15,-5 9-1-15,-3-5-2 0,-1-7 3 16,0-7 0-16,5-19-1 16,4-8 1-16,4-15 0 15,8-7 3-15,5-11-8 16,3-11-3-16,10-16-19 16,3-11-8-16,5-3-18 15,8-4-9-15,0-4-28 16,4 4-16-1,17-8 50-15</inkml:trace>
  <inkml:trace contextRef="#ctx0" brushRef="#br0" timeOffset="2176.1605">1869 139 232 0,'13'-8'88'0,"-26"8"-48"0,17 0-38 0,-4 0 17 15,-8 4-8-15,-1 0-1 16,-3 11-6-16,-5 3-1 15,-4 5-1-15,-9-1-2 0,-3 8 1 16,-18 0-6-16,5-11 1 16,4-1 2-16,8 1 1 15,9-11 1-15,8-5 0 16,4-3-3-16,9 4 2 16,13-4 1-16,12 4 2 15,4 3 1-15,0 12 1 16,0 0-2-16,1-1 1 0,-1 9 2 15,0-5 2-15,-4 4-1 16,0-7-1-16,0-4-1 16,5-4 0-16,-1-18-29 15,0-5-10-15,5-6-80 16</inkml:trace>
  <inkml:trace contextRef="#ctx0" brushRef="#br0" timeOffset="2672.1631">1713-782 156 0,'-8'12'60'0,"-1"-12"-32"0,-3 7-24 0,3-3 15 15,-3 3-11-15,-1 1-2 0,-8-1-2 16,-4 8 0-16,4 4-2 15,0-8-4-15,0 4 1 0,4-4 3 16,0-3 3-16,0-1 0 16,5-3 2-16,3 0 2 15,5 0 5-15,4-4-6 16,0-8 0-16,4 1-2 16,0 3 1-16,13-11-2 15,0-4 0-15,8 8-3 16,1-8 1-16,-1 0-2 15,0 1 2-15,-4 7 2 16,0-1 2-16,-4 1 3 16,-4 4 4-16,-1 7-6 15,-3 3-2-15,-5-3-1 0,0 0-1 16,0 4 0-16,0 4 2 16,1-5-5-16,-1 5-1 15,-4-4 0 1,0 3 2-16,0-3-1 0,0-4 2 15,4 0 0-15,0 0 1 16,1 4-5-16,-1-1 1 16,0 5 0-16,4 7 0 15,9 7 2-15,4 1 1 16,4-1-1-16,9 1-2 16,8-5-63-16,0-3-30 15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07:06:37.166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-1 83 44 0,'4'-15'19'0,"-4"18"-10"0,0 1 5 0,0-4 25 15,0 0-6-15,-4 8-5 16,4-8-5-16,0 7-7 16,0-3-4-1,4 0-8 1,0-4-2-16,0 3 3 0,5 1 1 0,-1-4 2 15,0-4 2-15,5-3-1 16,-4-1 2-16,-5-18 5 16,-4 7-7-1,0 1 0-15,0 3-7 16,-4 7-2-16,-5 8 0 16,1 15 0-16,-1-7 2 15,1-1 1-15,4 12-4 16,-1 0-1-16,5-4 3 0,0-4 1 15,5-4 4-15,-1 5 1 16,0-12 1 0,4-4 0-16,1 0-4 15,-1-3-3-15,-3 3 0 0,-1-4-1 16,-4 8 0-16,-4 4 2 16,-1-8-3-16,5 4 0 15,-8 0-39-15,8 0-18 16,-4 4-32-1</inkml:trace>
  <inkml:trace contextRef="#ctx0" brushRef="#br0" timeOffset="2144.1956">-1319 359 339 0,'4'-3'30'0,"-4"3"-8"16,0 0-11-16,0 3-5 15,-4 12-1-15,0 12 1 16,-4 10 1-16,-1 19-1 16,1 8 1-16,-1 3-2 15,-3 8 0-15,3-12-3 16,1-3 1-16,0-7-2 16,3-8-1-16,1-12 3 15,0-7 0-15,0-7-26 16,-1-11-11-16,5-8-71 15,5-27-48 1,3 1 67-16</inkml:trace>
  <inkml:trace contextRef="#ctx0" brushRef="#br0" timeOffset="1936.2269">-1319 374 120 0,'0'-7'46'0,"-4"7"-24"0,8-4-6 0,-4 4 34 16,0 0-12 0</inkml:trace>
  <inkml:trace contextRef="#ctx0" brushRef="#br0" timeOffset="796.0227">272 0 56 0,'-4'19'24'0,"0"-23"-12"0,0-22 1 0,-1 19 31 16,5-1-6-1,-4-3-8-15,4 0-4 16,-4-1-4-16,0 1 1 16,0-4-13-16,-1 0-1 0,-3 0 1 15,-1-3 3-15,1-1 4 16,-13 0-5-16,4 0-2 0,-4 5-1 16,-4-1-1-16,0 0 0 15,-5 3 2-15,1 1-5 16,-13 7-1-16,4 4-2 15,0 0-2-15,0 4 1 16,-4 4-1-16,0 7 0 16,0 7 2-16,4 4-1 15,4 15-1-15,5 8 1 16,8 3-1-16,4 1 0 16,4-12 0-16,17 26-3 15,13-7 2 1,8-4 1-16,9-3 0 15,12-5 2-15,9-10-1 0,0-8 2 16,-5-12-2-16,5-10 2 16,0-16 4-1,4-3 4-15,-5-15-4 0,-3-4 1 16,-1-11-3-16,-12-12 0 16,-8-14-3-16,-13 0-2 15,-13-1 3-15,-13 9 0 16,-7 6-6-16,-5 12-2 15,-13 11-5-15,-12 8 1 16,3 7-37-16,1 7-17 16,-8 8-47-1</inkml:trace>
  <inkml:trace contextRef="#ctx0" brushRef="#br0" timeOffset="2505.2016">-1340 771 108 0,'4'4'44'0,"1"-12"-24"0,11-14-13 0,-7 22 15 16,4 3-4-16,3-3 1 16,14 4 3-16,3-8 1 15,1 1-12-15,0-5 2 0,4-10 1 16,0 3-1-16,-5-8 2 16,-3-3-4-16,-5-4-1 15,-8 4-4-15,-5 0 1 0,-3-1 7 16,-9 5 3-16,-4 7-2 15,-5 8 1 1,-3 10-9-16,-5 24-2 0,0 10-3 16,0 8-2-16,4 7 1 15,5 19 1-15,0 0-3 16,3 0 0-16,1-7 1 16,4-8 2-16,0-11-12 15,0-8-6-15,0-14-46 16,4-12-20-16,5-18-20 15</inkml:trace>
  <inkml:trace contextRef="#ctx0" brushRef="#br0" timeOffset="2882.3152">-1327 124 124 0,'-13'0'49'0,"9"0"-26"0,4-11-3 0,0 11 21 15,0 11-9-15,0-15-1 16,8 0-5-16,9 4-1 15,13-3-14-15,12-1 2 0,4-4 1 0,5 8-5 16,3 4-1-16,1-4-4 16,-9 4-3-16,1-4 0 15,-5-4-1-15,-13 8-3 16,-8-4 2-16,-4-4-1 16,-17-3-28-1,-8 3-8-15,-1-15-25 16,-3-7-8-16,-1 0-8 15</inkml:trace>
  <inkml:trace contextRef="#ctx0" brushRef="#br0" timeOffset="9530.235">-1028-45 96 0,'0'4'35'0,"0"-8"-18"0,-5 1-9 16,5 3 11-16,0 0 0 15,0 0 3-15,0 0 3 16,0 0 2-16,-4 0-1 16,4 0 1-16,0 0-15 15,0 0 0-15,0 0-1 0,0 0-4 16,0 0-2-16,-4 0 4 15,0 0 13 1,0 0-4-16,-1 3-6 16,1 1-3-16,4 4-3 15,4-8-4 1,1 18 2-16,-1-14 1 16,0-8 2-16,0 4 1 0,5 12 2 15,-1-5-3-15,1 4-2 16,3 4-2-16,5 8-3 15,4-8 1 1,0-4-1-16,4 0 0 0,-4 4 0 16,5 0 0-16,3-4 0 15,1 8 0-15,-9 3 0 16,-5-10 2-16,-3-1 3 16,0 0-4-16,-1 0-3 15,-3-7 1-15,-1-4 0 16,-4 7 3-16,1 8 1 15,-1-15 1-15,0 0 0 0,0 0 0 16,-4 4 0-16,0-4-2 16,0-11 1-16,0 11-2 15,0 0-1 1,0 0-2-16,0 0 1 0,0 0 3 16,-4 11 1-16,4-11-1 15,-17-7-2-15,-4 7-2 16,0 11 1-16,-4-4 1 15,-5 8 2-15,-3 0-3 16,-1 0-2-16,5-3 4 16,-1-1 1-16,9-4-3 15,4 1 1-15,0-1 0 16,5-3 0-16,3 0-3 0,1-1 2 16,4 1 1-16,-1 0 2 15,5-4-1 1,0 4 2-16,0-4-4 15,0 0 0-15,5 0-30 0,-1 0-14 16,9-12-92 0</inkml:trace>
  <inkml:trace contextRef="#ctx0" brushRef="#br0" timeOffset="12668.3465">373-93 56 0,'-4'7'24'0,"0"-3"-12"0,0 7-3 16,-1-7 11-16,1 0 4 16,0-1 5-16,-4 1-2 15,3 0 1-15,1 0-3 16,0-1 2-16,0 1-15 16,-1 0-7-16,5 0-3 15,0-1 0-15,0-3 1 0,5-3 7 16,-1-1 4-16,4-4-3 15,5-3 1-15,8-8-3 16,4-7 0-16,13-4-3 16,4 0 1-16,4 0-2 0,5-11 2 15,4-11 0-15,-5 0 3 16,5-8-3-16,4 0 1 16,4-4-3-16,4 1 2 15,9-1-2-15,-4 4 0 16,-9 12-1-16,-4 6 2 15,-9-2-1-15,-8 2 0 16,0 9-1-16,-12 7 0 16,-5 3-2-16,-8 4-2 15,0 4 1-15,-5 8 1 16,-3-4 1-16,-1 3 3 16,-4 4-3-16,1 1-2 0,-1-1 0 15,-4 0-1-15,0 4-3 16,4-3 0-16,-4-5 2 15,0 4 2-15,4 1 2 16,-4-1 1-16,0 0-5 16,0-3 1-16,0 3 0 15,0 0 0-15,0 0 0 16,0 1 0-16,4-1 2 16,-4 4 1-16,0-4-6 15,5-3 0-15,-5 3 1 16,0-4 3-16,0 5 2 15,0-5 1-15,0 4-7 16,0 1 0-16,0-1 1 16,0 4 3-16,4-4 0 0,-4 4-1 15,0-3-4-15,0-1-2 16,0 0-2-16,0 4 0 16,0-7 2-16,0 7 2 15,0-8-3-15,0 1 2 16,-4-8 5-16,-5 3 2 15,-3 1 0-15,-1 4-2 16,-4-1-2-16,-4 12 1 16,0-8-1-16,-4 4 0 15,4 0 2-15,-4 4 2 16,-1 0-1-16,1-1-3 16,0 5-1-16,8-4-1 15,4 3 0-15,18 1 0 16,-1 3 0-16,8 0 5 15,9-7 1-15,5 0 0 16,12-1-2-16,-9-3 1 16,0-3-1-16,5-1 0 15,0 4 0-15,4-15 0 16,0-4 2-16,-1 4-3 16,1 0 0-16,-4 4 1 15,-5 0 2-15,-3 3-1 16,-9 1 2-16,-1-1-2 15,-3 5 2-15,-5-1 0 16,-3 0 1-16,-5 4 0 0,0 0 2 16,-5 4-5-16,-3 15-3 15,-5-1 1 1,-3 5 0-16,-1 7 1 16,-4 7 0-16,0 8 0 0,0-4 2 15,4 4-3-15,0-4-2 16,4-3 2-16,1-5 0 15,3-7-4-15,5-3-1 16,4-12-63-16,8-7-29 16</inkml:trace>
  <inkml:trace contextRef="#ctx0" brushRef="#br0" timeOffset="-56717.9822">-1979-3052 140 0,'-5'-15'52'0,"1"7"-28"0,8-14-8 0,-4 14 18 0,0 1-5 16,0-8 0-16,5 4-12 15,-1-1-3 1,0 5-8-16,4-1-4 0,1 5 1 15,-1 6-2-15,1 12-1 0,-1 0 3 16,0 8 0-16,-3 7-1 16,3 11-2-16,0 11 1 15,1 4 1-15,4 8-1 16,-1-1 2-16,1 9-2 16,4-5 2-16,-5-11-2 15,1-7 2-15,-1-12 9 16,-3-11 4-16,-1-7 4 15,5-42 6 1,4-14-7-16,4-12-10 16,8-14-6-16,5-16-2 15,4-18 1-15,-5 7-1 16,-3 12-1-16,-1 14-2 16,-8 12 1-16,1 11-1 0,-10 7 0 15,-3 15 0-15,-1 12-2 16,0 7-6-16,1 3-2 15,-5 12-39-15,4 4-17 16,5 7-44 0</inkml:trace>
  <inkml:trace contextRef="#ctx0" brushRef="#br0" timeOffset="-56313.9661">-809-2776 220 0,'-38'0'82'0,"33"0"-44"0,1 0-27 16,4 0 21-16,4 0-6 15,5 0 2-15,20 0-10 16,5 4 0-16,8 0-11 0,4-4-4 0,5 4-2 16,4-4-4-16,4 0 2 15,-1 0 1-15,-3-4 2 16,-4 0-1-16,-9 0 2 15,-4 1-13-15,-13-1-6 16,-8 0-11-16,-5 4-4 16,-3 0-27-16,-9 0-13 15,0 4-22 1</inkml:trace>
  <inkml:trace contextRef="#ctx0" brushRef="#br0" timeOffset="-55877.8011">861-2970 156 0,'-4'-15'57'0,"0"11"-30"0,0-3-5 0,4 7 20 15,0 0-14 1,-4 0-3-16,-1 3-13 0,5 9-3 15,0 14-5-15,-8 7 2 0,4 12 3 16,-5 12-5-16,5 21-2 16,-4 4-1-16,3-3-1 15,-7-12 0-15,3-3 0 16,1-12-3-16,0-11 2 16,-1-11-19-16,5-15-9 15,4-15-62-15,-4-15-40 16,4-15 55-16</inkml:trace>
  <inkml:trace contextRef="#ctx0" brushRef="#br0" timeOffset="-55636.5792">752-3041 216 0,'4'-30'82'0,"0"0"-44"0,30 11-38 16,-21 4 18-16,12 4-3 15,13 4 3-15,8 10-10 16,5 16-4-16,3 0-3 15,1 11-1-15,-4 0 2 0,-9 3-3 16,-13 12 0-16,-12-4 1 16,-13-3 2-16,-16-5-3 0,-18 1 0 15,-16-4-6 1,-5-4-3-16,-3-3-10 16,3-5-2-16,1-6-24 15,12-5-11-15</inkml:trace>
  <inkml:trace contextRef="#ctx0" brushRef="#br0" timeOffset="-55309.3236">1606-2731 112 0,'-25'0'44'0,"8"0"-24"0,-12 8-2 0,12-1 20 15,-8 4-1-15,-9 8 2 16,-4 4-8-16,0 7-2 0,-4 14-16 16,0-2-6-16,13-5 0 0,16 4-2 15,5-3 2-15,8-5-4 16,12-7-2-16,9-7 2 16,17-11 2-16,-4-12-2 15,-1-11 0-15,1-15-3 16,-4-11-1-16,-5-8 3 15,-8-3 3-15,-5 3-9 16,-7 4-2-16,-5 12-19 16,0 6-7-16,-5 9-21 15,5 3-8-15,0 7-23 16</inkml:trace>
  <inkml:trace contextRef="#ctx0" brushRef="#br0" timeOffset="-54949.3609">2015-2405 184 0,'12'-11'68'0,"-12"-4"-36"0,0-27-15 0,0 20 20 16,4-8-8-16,5-11-2 15,3-8 0-15,5-3 0 16,0-12-14-16,4-3-6 0,0-15 0 15,-4 7-4-15,0 11-2 0,-4 12 0 16,-5 11 1-16,-4 11-3 16,-4 15 0-16,-8 22 1 15,-1 23 0-15,-3 11 0 16,-1 23 2-16,-8 11 1 16,13 7 1-16,3 12-5 15,5-5-1-15,5-6 3 16,3-16 3-16,9-15-1 15,12-10-2-15,9-12-7 16,13-12-4-16,8-14-60 16,4-12-29-16,-4-10-13 15</inkml:trace>
  <inkml:trace contextRef="#ctx0" brushRef="#br0" timeOffset="14619.4838">2179-965 160 0,'-13'-4'60'0,"9"-18"-32"0,0 11-33 16,4 11 65-16,0 0-20 15,-5 7-9-15,1 1-7 31,-4 10-9-31,-1 5-1 0,1 7-4 0,0 7-1 16,-5 8-3-16,0 15 1 16,1 0-4-16,-1-4 0 15,5 0-1-15,-5-7 1 16,5-5-2-16,-1-6-1 16,5-8-4-16,0-15-2 15,4-8-30-15,4-7-14 16,0-11-67-16</inkml:trace>
  <inkml:trace contextRef="#ctx0" brushRef="#br0" timeOffset="14337.5484">2158-965 124 0,'-9'4'46'0,"5"-4"-24"0,-4-26-2 0,3 29 19 15,1 1-8-15,0 0-3 16,0-4-12-16,0 0-3 16,4 11-7-16,0-11 3 0,0 0 3 15,4 0 0-15,4 0 1 16,9 0 4-16,13-4 3 16,7 1-8-16,10 3-2 15,7 0-6-15,1-8-3 16,0 1 2-16,-9 3 2 15,-8 0-4-15,-4 0-3 0,-13 4 1 16,-4 0 0 0,-1 0 1-16,-7 0-14 15,-1 0-3-15,-8-3-35 16,0 3-16-16,-8-4-36 16</inkml:trace>
  <inkml:trace contextRef="#ctx0" brushRef="#br0" timeOffset="15055.4806">1922-366 196 0,'13'-4'74'0,"8"0"-40"0,8 4-22 0,-16-4 19 15,12-3-10-15,4 3-1 16,9 0-6-16,4 1-1 15,1 3-7-15,-1 0-6 0,-5 0-1 0,14 0-21 16,-13 0-10-16,-4-4-64 16,-5-3-40-1,-8-5 57-15</inkml:trace>
  <inkml:trace contextRef="#ctx0" brushRef="#br0" timeOffset="14831.443">2061-613 176 0,'-4'0'68'0,"16"-4"-36"0,1-18-13 16,-5 14 23-16,5-3-8 15,8 3-2-15,8 5-14 16,14-5-4-16,-1 4-8 16,4 4-6-16,0 0-1 0,1 0-6 15,-1 4 0-15,-13-4-48 16,-7 0-20-16</inkml:trace>
  <inkml:trace contextRef="#ctx0" brushRef="#br0" timeOffset="15595.6102">2225-1391 64 0,'-13'3'27'0,"9"-3"-14"0,-4 0 4 16,8 0 16-16,0 0 3 16,-4 0 2-1,-1 4-3-15,5 0-1 16,5 0-2-16,7-1 2 0,9 1-18 16,13 0 2-16,16 0 2 0,1-1-7 15,8-3 0-15,-9 0-9 16,5 0-3-16,-9 0-3 15,-8 0 0-15,-8 0 2 16,-5 0 0-16,-12 4 0 16,-1 0 0-16,-8-1 0 15,1-3 0-15,-1 0-11 16,0 0-5-16,0-3-25 0,-4-1-9 16,0-3-53-1</inkml:trace>
  <inkml:trace contextRef="#ctx0" brushRef="#br0" timeOffset="16015.6406">2675-1470 140 0,'-8'-7'52'0,"4"3"-28"0,0 0-2 0,4 4 20 16,0 0-3-16,-5-4 0 15,1 1-16-15,0 3-6 16,4 0-10-16,-4 0-5 0,4 3 1 15,4 1-2-15,4 0-1 16,5 3 1-16,4 1-1 16,4-1 0-16,0 1 0 15,8-1 0-15,1 4 0 0,3 1 0 16,-3-1 2-16,-1 0-1 16,-3 0-1-16,-5-3 1 15,-4-1 1-15,-5 1 1 16,1-1 3-16,-9 1 10 15,0-1 7-15,-8 1-1 16,-4-1 1-16,-5 1-3 16,0-1-3-16,1 12-1 15,-5 3 0-15,0-3-6 16,0 0-4-16,0-1-3 16,0 1-3-16,1 0 1 15,3-4-1-15,-4 0 0 16,9 0 0-16,4-8-33 0,4 1-13 15,8-12-109 1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07:05:32.248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2842 2710 72 0,'-8'4'30'16,"8"-4"-16"-16,-5 0-1 0,5 0 11 0,0 0-10 16,0 0-3-16,0 0-1 15,0 0 4-15,0 0 1 16,0-8 0-16,0 1-1 15,5-1 1-15,-1 1-8 16,4-5 0-16,9-2 0 0,4-5-1 16,0-4 1-16,4-3-2 15,9-8 2-15,4-14 0 16,4 3 1-16,9 0-2 16,8-4 1-16,-1-7-2 15,1 0 0-15,-4 4 1 16,-4-1 1-16,-5 5-3 0,0 3-1 15,-4 4 1-15,-4 3 2 16,-4 1 1-16,-5 3 3 16,1 1-1-16,-5-1 2 15,-4 11-2-15,-4 5 0 16,0 3-3-16,-5 0-1 16,-3 4-3-16,-1 3 1 15,1 1-2-15,-5-1 2 16,0 1-2-16,0 3 2 15,0-4-4-15,1 5 0 16,-5-1 1-16,0 4 0 16,0-4 0-16,0 4 0 15,0 0 0-15,0 0 0 16,0 0-3-16,0 0 2 0,0 0 1 16,0 0 2-16,0 0-1 15,0 0 2-15,0 0-4 16,0 0-2-16,0 4 2 15,0 0 2-15,0-1 0 16,0-3 2-16,0 0-9 16,-5 4-1-16,1 0-20 15,0 0-10-15,4-4-36 16,0 0-56 0,-4-8 29-16</inkml:trace>
  <inkml:trace contextRef="#ctx0" brushRef="#br0" timeOffset="1214.322">3781 1588 40 0,'-9'0'16'0,"1"-4"-8"0,4 4 1 15,4 0 11-15,-9 0-5 16,1 0 2-16,-1 0-1 16,5 0-1-16,-4 0-3 15,4 0-2-15,-5 0 2 16,1 0 5-16,-1 0-3 15,5 0 0-15,0 0-2 16,-5 0 2-16,5 0-7 16,-4 0 2-16,-1 0 2 0,9 0 0 0,-4 4 3 15,0-4-7-15,0 0-2 16,4 0-3-16,0 0-2 16,-4 0 1-16,4 0 1 15,0 0 5-15,0 0 4 16,0 0-4-16,4 0 1 15,0 0-5-15,4-4 0 16,1 4-1-16,3-4 1 16,5 4-4-16,4-4 0 15,5 4 1-15,3-11 0 0,5 0 0 16,8 0 2-16,-4-1-3 16,-5 1 0-16,-3 0 1 15,-1 4 2-15,-4-1-1 16,-3 1-1-16,-6 3 1 15,1 0-1-15,-4 4 0 16,-5-4 2-16,-4 4-1 16,1 0-1-16,-1 0 3 15,0 0 2-15,-4 0 0 16,0 0 2-16,0 0-4 16,0 0-2-16,0 0 2 15,0 0 0-15,0 0-1 0,0 0-2 16,0 0-2-1,0 0 1-15,0 0-1 16,0 0 0-16,0 0 2 16,0 0 0-16,0 0 2 15,0 0 3-15,0 8-4 0,0-1-3 16,0 8-2-16,-4 4 3 16,0 7 0-16,-5 4 1 15,1 4 0-15,-1 3 0 16,-3 1 0-16,-1-5 2 15,-8 1-1-15,4-4-1 16,-8 0 1-16,4-4 1 0,4-7-1 16,5 3-1-1,3-7 3-15,1-4 0 16,3-3-4-16,1-1-1 16,0-3 1-16,12 0-13 15,-3-1-8-15,-1 1-44 16,13-4-61-1</inkml:trace>
  <inkml:trace contextRef="#ctx0" brushRef="#br0" timeOffset="2739.3336">4799 1337 116 0,'4'-11'44'0,"-8"3"-24"0,4-3-13 0,-4 7 15 16,4-3 0-16,0-1 4 15,0 1-3-15,0 3-2 0,4 0-11 16,0 1-2-16,1-1 2 0,-5 4-4 16,4 0 2-16,-4 4 1 15,0 3 2-15,0 4-3 16,0 8-3-16,0 7-2 16,-4 23 0-16,-1 7 0 15,-3 8 1-15,0 10 0 16,-1 1 0-16,5-4-5 15,0-3 1-15,-1-12 2 16,5-4 1-16,-4-15-4 16,4-7 1-16,0-11-22 15,-4-11-8-15,0-12-73 16</inkml:trace>
  <inkml:trace contextRef="#ctx0" brushRef="#br0" timeOffset="3167.3312">4765 1651 116 0,'0'11'44'0,"0"-7"-24"0,0 7-24 0,0-11 8 0,5 4 2 15,-1 0 6-15,4 0 5 16,5-4 4-1,8-4 0-15,0 0-1 16,4 0-10-16,9-3-9 0,0-4-1 0,3-1 0 16,1 1 2-16,-4-4-1 15,4-15-1-15,0 0 3 16,-5-3 0-16,-3-5-1 16,-9 5 1-16,-4-1 9 15,-5 4 7-15,-3 8-4 16,-5 3 0-16,-8 8-7 15,0 7-3-15,-1 8-2 16,-3 11-3-16,4 15 1 16,-5 18-1-16,9 8 0 15,-8 8 0-15,0 7 0 16,3 0 0-16,1-4 0 16,0-3 0-16,0-8-5 15,0-4 1-15,-1-22-29 0,1-11-11 16,4-11-48-1</inkml:trace>
  <inkml:trace contextRef="#ctx0" brushRef="#br0" timeOffset="3707.3328">4765 993 88 0,'0'-8'35'0,"-4"1"-18"0,4 7 0 16,0 0 16-16,0 0-4 0,4 0-2 15,5 0 0-15,8 0 2 16,4 0-15-16,4 0 1 0,9 0 1 15,12 0-6-15,4 0-1 16,14-4-5-16,-5 4-3 16,-5 0 0-16,1 0-1 15,-5 0 2-15,-7 0 1 16,-10 0-4-16,1 0 3 16,-9 4 1-1,-8-4-1-15,-9 0 1 16,-3 0-4-16,-1 0-2 15,-4 0-16-15,0 0-7 0,-4-11-31 16,-1-1-56 0,1-6 19-16</inkml:trace>
  <inkml:trace contextRef="#ctx0" brushRef="#br0" timeOffset="4223.3311">5317 783 100 0,'-9'0'38'0,"1"-4"-20"0,0 4-19 16,3 0 18-1,-3 0 1-15,-5 0 4 16,5 0 1-16,-1 4-12 0,9 4-4 16,5-1-5-16,3 4 1 0,5 8 0 15,8 0-1-15,4 0 1 16,0-1-2-1,5 1 2-15,3 0-4 0,-3-4 0 16,-5 0 1-16,-4 0 2 16,-8-1 10-16,-5 1 7 15,-12 0 7-15,-9 4 5 16,-3 0-9-16,-6 3-2 16,-3-3-12-16,0 0-3 15,4-1-8-15,0-3-2 16,4-7-69-16,9 7-69 15,-1-11 36-15</inkml:trace>
  <inkml:trace contextRef="#ctx0" brushRef="#br0" timeOffset="-6888.1063">914 2590 96 0,'0'4'38'0,"-4"-4"-20"0,-4 0-10 0,8 0 13 16,0 0-3-16,0 0 1 15,-4 4 1-15,4-1 0 16,0 1 0-16,0 0 0 15,8 0-11-15,9-4 6 0,4 3 4 16,8-3-4-16,5 0 0 16,8 4-3-16,4 0 0 0,9 0-4 15,0-1 0-15,4 1-5 16,-13 0-2-16,0 0 0 16,-8-1 1-16,-4-3-3 15,-5 0 0-15,-3 0 1 16,-9 4 2-16,-1-4 1 15,-7 0 1-15,-1 0-7 16,-4 0 0-16,-4 0-28 16,0 0-11-16,-4 0-111 31,-13 0 45-31</inkml:trace>
  <inkml:trace contextRef="#ctx0" brushRef="#br0" timeOffset="-6456.071">927 2654 116 0,'-4'0'46'0,"0"0"-24"0,4 0-24 0,0 0 11 16,0 0 5-16,4 0 3 15,0 0-6-15,0 0-4 16,1 0 4-16,-5 4 3 15,0-1-3 1,8 1-6-16,0 0 8 0,-3-1-3 16,-1 1 2-16,0 0-7 15,0 0-3-15,0 11 1 16,-4-4 0 0,5 8 3-16,-5-1 1 15,0 5 3-15,0 3 1 16,-9 8 1-16,1 3-6 15,-1 12-2-15,1-1 0 16,4 1 2-16,0 0-3 16,-1-8-2-16,5-4 0 15,0 1 1-15,0-12-1 16,0-8-1-16,0-3-2 16,-4-7 1-16,4-8-32 15,-4-4-13-15,4-3-26 16,0-5-38-16,0 1 30 15</inkml:trace>
  <inkml:trace contextRef="#ctx0" brushRef="#br0" timeOffset="-6168.1076">940 3013 116 0,'0'0'46'0,"4"0"-24"0,0 0-26 16,9-8 69-16,4 1-13 0,-1 3-8 16,10 0-10-16,3 1-20 15,5-1-2-15,0 4-1 16,-1 0-6-16,1 0-1 16,4 0-2-16,0 4 1 0,-5-4-2 15,-7 0 2-15,-5 0-9 16,-9 0-1-16,1 0-14 15,-5 0-4-15,1 3-27 16,-5 1-11-16,4 0-25 16</inkml:trace>
  <inkml:trace contextRef="#ctx0" brushRef="#br0" timeOffset="-5851.8684">906 3245 92 0,'-4'4'35'0,"4"-4"-18"0,8 0 0 0,-4-4 16 16,9 4-2-16,8-4 2 15,4 0-10-15,5 1-4 16,8-1-11-16,8 0 6 0,0 4 5 15,13 0-8-15,-4 0-3 16,-9 4-5-16,-4 0 0 16,-8-1-2-16,-5 1-1 15,-3 0-4-15,-14 0-2 16,1-1-15-16,-5-3-4 0,1 0-18 16,-5-3-56-1</inkml:trace>
  <inkml:trace contextRef="#ctx0" brushRef="#br0" timeOffset="-5206.9122">1037 2347 116 0,'4'0'46'0,"-4"-4"-24"0,0 4-10 0,0 0 16 0,0 0-7 15,0 0 0-15,0 0 1 16,4-3 1-16,4 3-12 16,9 0 0-16,8 0 0 15,9 0 2-15,4 0 5 0,21 7-10 16,-9-3-2-16,1 3-4 15,-5-3 1-15,1 0-2 16,-10-1 2-16,-3 1-4 16,-4-4-2-16,-5 0 4 15,-8 0 3 1,-9 0 3-16,0 0-3 16,-8-7-1-1,0 7-1-15,-8-4-6 0,0-4-2 16,-1 1-8-16,1 0-2 15,4-1-11 1,-5 4-5-16,1 1-3 16,-1-5 1-16,5 4-3 15,0 1-28-15,0-5 9 16,0 1 15-16,-1-1 13 16,5-3 21-16,0 0 12 15,-4-1 18-15,4 1 10 16,-4 0-11-16,4 4-2 15,-4-1 1-15,-5 4 1 16</inkml:trace>
  <inkml:trace contextRef="#ctx0" brushRef="#br0" timeOffset="-4906.9129">1462 2197 205 0,'0'-11'32'15,"0"4"-8"-15,0-1-3 16,-5 12-12-16,5 0-8 0,5 3-1 16,3 1 2-16,0-1 1 15,5 1-1-15,0 7-2 0,8 0 1 16,-4 3 1-16,8-3-1 15,0 4-1-15,-4-4 1 16,0 0-1-16,-4 7 4 16,-4-3 5-16,-5 3 1 15,-4-3 4-15,-4-4 2 16,-8 0 2-16,-9 0-6 16,-4 0 1-16,0 0-8 15,0 0-1-15,0 0 0 16,0 0 2-16,4-4-5 15,-4 0-1-15,8 0-9 16,1-3-2-16,3-1-27 16,5-3-11-16</inkml:trace>
  <inkml:trace contextRef="#ctx0" brushRef="#br0" timeOffset="-9729.0885">2181 2755 104 0,'0'0'41'0,"0"0"-22"0,0 4-14 16,0-4 11-16,0 0 4 16,0 0 2-16,0 0 0 15,0 0-2-15,5 0-4 16,-5 7-2-16,4-7-8 15,0 7 0-15,0 1 1 0,0-4-1 16,1 3 1-16,3 1 0 16,5-1 3-16,-1 4-3 0,5 4-2 15,4 0-2 1,0 4 0-16,9 3-2 16,-5 1 2-16,0 3-2 15,5 4 2-15,-5-4-2 0,0-3 2 16,0-1 0-16,-4-3 1 15,-4-4 0-15,-4-4 0 16,-1 0 0-16,-3-3 0 16,-5-5 0-16,0 1 0 15,1 0-7-15,-5-4-2 16,0 0-12-16,0 0-1 0,0 0-31 16,0 0-13-16</inkml:trace>
  <inkml:trace contextRef="#ctx0" brushRef="#br0" timeOffset="-8284.401">2707 2830 96 0,'0'-8'38'0,"0"4"-20"0,0 1-21 15,0-9 45 1,0-3-13-16,-4 0-6 15,0 1-7-15,-9-1-10 16,1 0 0-16,-1 0 4 0,0 0-2 16,1 0 1-16,-1 0-3 0,-4 0-1 15,1 0-3 1,-1 4-2-16,0-1 5 16,-4-3 1-16,0 4 0 15,0 0-1-15,-4 3-3 0,-1 1 1 16,5-1-2-16,0 5 2 15,-4 3-2-15,-5 0 2 16,-3 3-2-16,8 5 2 16,-1 3 0-16,1 8 1 15,0 3 0-15,0 16 0 16,-1-1 0-16,5 4 0 16,4 4-2-16,5 0-2 15,-1 4 1-15,5-1-1 16,4 1 2-16,-1-4 3 15,5 0 0-15,5 0 0 16,3-4-3-16,0 0 1 0,5-7 2 16,8 3 2-16,0-7-3 15,4 4-3-15,5-8 2 16,-1 0 0-16,1-7-4 16,3-16 1-16,5 1 0 15,0-4 2-15,0-11-1 16,-4-4 2-16,4 0 0 15,4-4 1-15,-4-7-5 16,-1-4 1-16,-3-3 0 16,-4 3 0-16,-5-15 0 15,-4 7 0-15,-4 5 4 16,-5-1 5-16,-3 4-7 16,-5 0-1-16,-4 0-1 15,-4 4 0-15,-5 0-3 0,-3 3 0 16,-14-7 2-16,1 8 2 15,-4-8-20-15,-5 4-9 16,-4 0-63 0,0 3-53-16,-8 1 51 15</inkml:trace>
  <inkml:trace contextRef="#ctx0" brushRef="#br0" timeOffset="-9140.1328">2493 2822 108 0,'0'0'44'0,"0"-22"-24"0,0 10-24 16,0 9 38-16,0-1-9 15,4 0 0-15,0 0-3 16,0 1-13-16,1 3 1 0,-5 0 1 16,0 0 0-16,0 0 3 15,0 0-3-15,0 0 1 16,0 0-5-16,-5 11-2 0,-3 4 0 15,0 0 1-15,-5 4-3 16,-4 7-2-16,0 0 4 16,0 8 1-16,1 7 2 15,-1-4 0-15,0-3-2 16,0-4-1-16,0-4-1 16,5-4 2-16,-9-3-3 15,12-4-2-15,5-4 0 16,0-3-1-16,4-1 0 15,4-7 0-15,-4 0-3 16,4-7 0-16,0 3-25 16,-4 0-11-16,0 4-33 15,5-3-52-15,-1 3 31 16</inkml:trace>
  <inkml:trace contextRef="#ctx0" brushRef="#br0" timeOffset="30100.6235">-491 162 96 0,'0'-11'35'0,"0"7"-18"0,0-3-11 16,0-1 11-16,4 1 0 16,0-1-1-16,0 1 5 15,5-1 1-15,-1 5-3 16,-4-1 1-16,5 0-11 15,-5 4-1-15,0 0-1 0,0 4-6 16,1 0 0-16,-5 7 1 0,0 4 3 16,0 18 0-16,0 12 0 15,-5 8-1-15,1 7 0 16,-4-1-5-16,-1 5 1 16,1 0 0-16,0-5 2 15,-1 1 1-15,-8-7 3 16,5-12-1-16,-1 0 2 15,5-7-6-15,3-16-1 16,1-3 0-16,13-18-42 16,-1-9-19-1,1-3-27 1</inkml:trace>
  <inkml:trace contextRef="#ctx0" brushRef="#br0" timeOffset="30612.6219">-415 574 80 0,'0'15'30'0,"0"-15"-16"0,0 3-19 16,0-3 6-16,0 0 5 15,4-3 4-15,0-1 14 16,4-4 8-16,1 1-13 15,8-4-5-15,8 3-9 16,0 1-2-16,5-4-1 0,7-1 5 0,6-3 3 16,3 0 1-16,4 0 3 15,5-3-5-15,-4-1-1 16,-5 4-6 0,-4-7-2-16,-4-1 0 0,-13-7 2 15,-8-3 5-15,-9-1 6 16,-3 4-1-16,-5 4 3 15,-5 3-6-15,-3 5-3 16,4 3-1-16,-5 7-1 16,-3 8-7-16,-9 8 0 15,0 22 1-15,4 7 3 0,4 4 0 16,0 12-1-16,1 3 1 16,3 0 1-16,1 4-1 15,4-1-1 1,0 1 1-16,4-4 1 15,0-3-1-15,0-8 2 0,0-12-2 16,0-3 2-16,0-7-11 16,0-8-4-16,0-4-34 15,0-4-15-15</inkml:trace>
  <inkml:trace contextRef="#ctx0" brushRef="#br0" timeOffset="30944.6241">435 652 100 0,'0'0'38'0,"0"-3"-20"0,0-1-1 0,0 4 16 15,4-4-2-15,0 0 2 16,9 1-10-16,4-5-4 16,4 4-11-16,4 1-3 0,4-1-1 15,1 4-5-15,3-4 1 0,1 4 0 16,-9 0 2 0,-4 0-1-16,0 0 2 15,-4 0-2-15,-4 0-1 16,-5 0 1-16,-3 0 1 0,-1 0-28 15,0 0-9-15,0 0-51 16</inkml:trace>
  <inkml:trace contextRef="#ctx0" brushRef="#br0" timeOffset="31316.6307">1251 454 188 0,'9'-7'71'0,"-9"3"-38"0,4 0-39 16,-4 4 12-16,0 0-6 15,0 4 2-15,0 0 8 0,-4 14 5 16,-5 8-7-16,-3 8 4 0,-5 15 4 16,-9 7-6-16,1 19-3 15,0 3-4-15,0-7-3 16,4 8 1-16,4-16-1 15,-4-10 0-15,4-8 2 16,4-8-1-16,5-7 2 16,0-7-15-16,-1-9-5 15,13-6-29-15,1-4-10 16,-1-16-28 0</inkml:trace>
  <inkml:trace contextRef="#ctx0" brushRef="#br0" timeOffset="31588.8303">1146 619 132 0,'0'-12'49'0,"4"9"-26"0,9-5-27 0,-9 1 10 0,4-5 1 15,9-10 6-15,9 3 8 16,11 4 5-16,1 0-14 15,13 0-2-15,-5 4-3 0,0 4-3 16,5 3-3-16,-5 8-3 16,-4 7 1-16,-8 8 1 15,-9 3 0-15,-8 4 2 0,-9 4 1 16,-3 0-1-16,-14 4 1 16,-3-4 2-16,-9 0 4 15,-9-4-2 1,1-4 1-16,-5-3-7 0,-4-8-3 15,9-3-2-15,-1-5 0 16,5-3-35-16,4 0-16 16,17-3-25-1</inkml:trace>
  <inkml:trace contextRef="#ctx0" brushRef="#br0" timeOffset="32083.4912">2114 708 108 0,'4'-3'41'0,"-4"-1"-22"0,0 0-27 16,0 4 7-16,-4-7-1 16,0-1 3-16,-5 1 26 15,1-1 12-15,0-3-8 16,-1 4-6-16,-4-1-14 15,-3 1-5-15,-1 3-4 16,0 0-2-16,0 4 1 0,-4 0-1 16,0 0 0-16,0 4 2 0,0 3 3 15,0 1-2 1,0 3 0-16,4 4 1 0,0 4 2 16,0 3-1-16,5 4 2 15,3 12-6-15,9-1-1 16,9-3 2-16,8-1 1 15,4-6 3-15,0-9 3 16,12-10 0-16,5-8 2 16,4-15-4-16,0-8-2 15,-4-6-2-15,0-9-3 16,-8-3 1-16,-9 0 1 16,-9 0 5-16,-8 7 4 15,-8 4-6-15,-8 0-1 0,-9 15-4 16,-5 0-1-16,-3 4-1 15,-1 0 0-15,5 14-36 16,4 5-16 0,9-1-50-16</inkml:trace>
  <inkml:trace contextRef="#ctx0" brushRef="#br0" timeOffset="32531.5302">2547 791 68 0,'-21'7'27'0,"9"-7"-14"0,-5 4 0 16,9-4 14-16,-1-4 13 15,1-3 8-15,-1-5-1 16,5-2 1-16,4-5-21 0,4-7-8 15,9-1-11-15,4-6-6 0,4-16-1 16,4-7 5-16,5-11 6 16,3-12-6-16,-3 1-1 15,-5 6-1-15,-4 16 0 16,-4 11-5-16,-5 8 1 16,-3 11-2-16,-9 15-2 15,-9 14 0-15,-12 16 3 0,-4 30-2 16,-4 11 1-1,-5 18 4-15,5-3 3 16,7 7 2-16,10-3 1 0,8 11-2 16,12-12-1-16,5-10-6 15,16-12 1-15,9-15 2 16,8-8 1-16,9-14-17 16,0-11-7-16,-1-20-74 15,-3-10-54 1,-9-8 52-16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2:50:42.813"/>
    </inkml:context>
    <inkml:brush xml:id="br0">
      <inkml:brushProperty name="width" value="0.09333" units="cm"/>
      <inkml:brushProperty name="height" value="0.09333" units="cm"/>
      <inkml:brushProperty name="color" value="#A2850B"/>
      <inkml:brushProperty name="fitToCurve" value="1"/>
    </inkml:brush>
  </inkml:definitions>
  <inkml:traceGroup>
    <inkml:annotationXML>
      <emma:emma xmlns:emma="http://www.w3.org/2003/04/emma" version="1.0">
        <emma:interpretation id="{B9910B8D-DE31-45E3-BAA9-CF67B3051403}" emma:medium="tactile" emma:mode="ink">
          <msink:context xmlns:msink="http://schemas.microsoft.com/ink/2010/main" type="inkDrawing" rotatedBoundingBox="5208,15404 5781,17127 5460,17234 4888,15511" semanticType="callout" shapeName="Other">
            <msink:sourceLink direction="with" ref="{A6BAC182-821D-47D1-B19E-DCE9D73D7FA0}"/>
            <msink:sourceLink direction="with" ref="{9898298D-66C0-4CA4-9A2B-AF0D9094CCF3}"/>
          </msink:context>
        </emma:interpretation>
      </emma:emma>
    </inkml:annotationXML>
    <inkml:trace contextRef="#ctx0" brushRef="#br0">-8 4 206 0,'-9'0'24'15,"1"7"-8"-15,-1 0-4 16,-3 1-8-1,-1 7-3-15,0 0 2 0,1 4 0 0,-1 11 3 16,1 7-1-16,3 19 2 16,1 15-4-16,4 8-2 15,8 18 0-15,13 15-1 16,8 8 4-16,4 0 2 16,5 7-5-16,0-7-2 15,-1-12 2-15,9-11 3 16,5-7 3-16,-1-8 1 15,-4-14-2-15,0-12 1 0,0-8-2 16,-4-10 2-16,-4-8-2 16,-5-8 0-16,-4-7-6 15,1-4-1-15,3-3 1 16,-4-4-7 0,-3-4-2-16,-10 0-5 15,9-4-10 1,-4 4 6-16,-17 0-91 31,4-4 19-31</inkml:trace>
  </inkml:traceGroup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07:05:11.516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2585 3275 64 0,'0'0'27'0,"0"0"-14"0,0 4-11 0,0-4 9 15,0 0 4-15,0 0 3 16,0 3-1-16,0 1 0 15,5 0-1-15,-1-1 3 16,0 5-5-16,4-1 2 16,5 12-3-16,4-4 2 15,0 11-8-15,8 4-2 0,4 4 1 0,5 3-1 16,12-3 0 0,5 15-1-16,4-4 2 15,12 7 1-15,0 8 1 16,9 15-4-16,4 7-1 0,4-4-3 15,0 5-3-15,-16-23 2 16,37 22 0-16,-13 4 1 16,1 4 2-16,0 3-3 15,-5-3-2-15,-8-15 4 16,-4 0 3-16,-5-8-6 16,-3-7 0-16,-5-4 2 15,-8-4 4-15,-9-3-3 16,-4-8-1-16,-4-3 6 15,-5-5 4-15,1-3-1 16,-4 0 2-16,-5-7-2 16,-8-5 0-16,-1-3-3 15,-3-4-1-15,-4-3-1 0,-1 3 2 16,0-7-3-16,-3 0 0 16,-1-1 1-16,0 1 0 15,0-4-5-15,0 4 1 16,-4 0-2-16,5-4 0 15,-5 0 2-15,0 7 2 16,4-7-3-16,-4 4 0 16,0-4 1-16,0 0 2 15,0 0-1-15,0 0 2 16,0 0-2-16,0-8-1 16,0 1-2-16,0-1 1 15,0 1 1-15,0-4 2 0,0-4-1 16,0-4-1-1,0 0 1-15,0-3-1 0,0-4 0 16,0-1 2-16,0 5-3 16,-4-4-2-16,-1 0 2 15,1 3 2-15,0 4 0 16,0 1 2-16,-5 3-2 16,1 4-1-16,4 3-2 15,0 12-1-15,-1 7 2 16,5 0 2-16,5 4 0 15,3 8-1-15,0 3-2 16,5 8 1-16,-5 3 1 16,5 12 2-16,0-4-1 15,4-1 2-15,-1 1-4 16,1-4 0-16,-4-3 5 16,4-8 2-16,-5-4-5 0,-3-7-2 15,-1-4 0-15,-4-8 2 16,-4-3-2-16,0-4-2 15,-4-4 4-15,0-3 1 16,-5-1-3-16,-3 1-1 16,-1-1 1-16,-4-3 0 15,-4 3 1-15,-12 1 0 16,-1 0 0-16,-8 3 0 16,-4 0 0-16,-9 4 0 15,9 0 2-15,4 4 1 16,8 0 3-16,0-1 3 0,9-3-2 15,4 4-2-15,4 0-2 16,4-1 0-16,5-3 0 16,0 0 1-16,8 0-2 15,0 0-2-15,0 0 1 16,0 0-1-16,0 0-40 16,0 0-15-16,-13-3-66 15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07:05:14.895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5586 5067 96 0,'0'-4'38'0,"0"-3"-20"0,0-1-15 15,0 8 10-15,0-7 3 16,0-1 2-16,0 1 2 16,0 3 2-16,0 0-6 15,0 0-1-15,0 1-9 16,0 3-2-16,0 0 0 0,0-4 0 15,0 4 0-15,0-4 2 0,0 4 1 16,0 0-1-16,0 0-1 16,0 0 1-16,0 0 3 15,0-4-4-15,0 4-1 16,0 0-2-16,0 0 1 16,0 4 0-16,0 4 1 15,0 7 0-15,0 7 2 16,-4 12-3-16,-4 29 0 15,3 1-1-15,-3 0-2 16,-5 10 1-16,1-6-1 16,-5-8-3-16,4-4 2 15,1-8 1-15,-1-7 2 0,0-3 1 16,5-8 3-16,-1-8-5 16,5-3-3-16,0-4 1 15,4 0 2-15,0-8-2 16,0-3 0-16,4-4 1 15,5-4 0-15,-1-3 0 16,5-8 0-16,-1 0-3 16,1 0 2-16,4 0 1 15,4-4 0-15,4-3 0 16,0-8 0-16,5 0-3 16,-1 4 0-16,1 3 2 15,-9 1 2-15,0 7 0 16,-4 0 2-16,-9 4-2 0,-4 3-1 15,-4 8-2-15,-8 0-1 16,-5 4 2-16,-4 0 0 16,-8 3-2-16,0 8 0 15,-13 0 4 1,4 8 1-16,5-5-3 0,4-3 1 16,4 0 2-16,4-4 1 15,4 1-4-15,22-1-1 16,7 0 1-1,10 0 2-15,7 4 2 16,9 0-1-16,5 4 1 16,3 0-4-16,-3-1 0 0,-5-3 1 15,-9 4 2-15,-3-8-6 16,-9-3 1-16,-9-4-28 16,1-4-9-1,-5-4-53-15</inkml:trace>
  <inkml:trace contextRef="#ctx0" brushRef="#br0" timeOffset="660.9734">5687 4820 48 0,'4'-8'19'0,"-4"1"-10"0,0-1 0 0,0 5 9 0,0-5 3 16,0 1 4-1,0-1-7-15,5 1 0 16,-5-1-5-16,0 1 2 16,0-1 7-16,0 8 6 0,0-7-4 15,0 7-2-15,-5 0-12 16,-3 4-4-16,-5-1-2 0,1 12-5 15,-9 0 1-15,4 4 0 16,-8 11 0-16,4-4 4 16,-5 4 5-16,1-4-5 15,4-3 0-15,4-8 0 16,5 0 2-16,-1-4-3 16,4-4 0-16,9-7-3 15,0-7-1-15,9-12 1 16,8-3 0-16,4-5-3 15,4-3 0-15,0-3-3 16,1-5 1-16,-1-3 5 0,0 19 2 16,-4 7-3-16,4 11-1 15,-8 8 3-15,0 7 1 16,0 8 4 0,0 7 1-16,8 8-1 0,9 3 1 15,-5-3-4-15,1-1-2 16,-1-6-22-16,-4-5-11 15,0-7-66 1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07:06:05.598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28 46 104 0,'-21'-3'41'0,"17"3"-22"0,0 0-22 16,4 0 6-16,0 0 10 16,4 0 8-16,5 0 10 15,7 0 3-15,10 0-7 0,20 3-2 16,4 1-14-16,14 0-7 0,16-4 0 15,16-4-1-15,22 0 3 16,13 1 8-16,12-5 3 16,17 1 5-16,16-1 1 15,14 1-10-15,8-1-5 16,4 4-5-16,-13 1 0 16,5 3-2-16,-9 0 2 15,-17 0-4-15,-12 0-2 16,-9 0 4-16,-12 0 1 15,-21 3 0-15,-9-3-2 16,-17 0 1-16,-20 4 1 16,-14-4-1-16,-12 0-1 0,-12 0 1 15,-5 0 1-15,-12 0 1 16,-9 0-4 0,-4 0-1-16,-9 0-61 15,1 4-27-15,-9-12-19 16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07:06:15.592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-1 53 88 0,'5'0'35'0,"-10"0"-18"0,5 0-16 0,0 0 8 15,0 0-1-15,0 0 2 16,0 0 6-16,5 0 4 16,-1 0-6-1,8-4-1-15,1 4-1 0,4-3 2 16,0 3-7-16,4-4 0 0,8 4 0 15,5 0-3-15,4 0-1 16,0 0 1-16,4 0 0 16,4 4-5-16,5-1 1 15,-1-3 0-15,5 0 2 16,4-3 1-16,0-1 3 16,0 0-1-16,8 0 0 0,-4 1-1 15,9 3 2-15,3 3-5 16,-12-3-1-1,5 0 0-15,-5 0 2 0,0 0-3 16,-4-3-2-16,4 3 4 16,-4 0 1-16,0 0 0 15,0 0-2-15,4 3 1 16,-4 1-1-16,-4-4 0 16,-1 0 2-16,1-4 1 15,0 1 1-15,-5-1 2 16,-3 0 1-16,-1 0-3 15,4 1-3-15,5-1-3 16,-9 4 1-16,5 0-1 0,4 4 0 16,-5-4 4-1,1 0 3-15,-1 0-2 16,-4 0-2-16,9-4-3 0,-4 4 1 16,-1-4 1-16,1 4 2 15,-1 0-3-15,-4 0 0 16,1 0 1-16,-1 0 2 15,5 0-3-15,-1 4-2 16,-4-4 2-16,1 0 2 16,-1 0 0-16,0 0-1 15,5-4 1-15,-9 0 1 16,0 1-1-16,0 3 2 16,0 0-2-16,0 0-1 15,-4 0-2-15,0 0 1 16,4 0 1-16,4 3 0 0,-4 1-3 15,0 0 2-15,-4 0 3 16,-4-1 1-16,0-3-1 16,-5 0 1-16,-4 0-4 15,-4 0 0-15,0 0 7 16,1-3 6-16,-6 3-4 16,-3-4 0-16,0 4-4 15,-5 0-3-15,0 0 2 16,-3 0 0-16,-1 0-1 15,0 0 1-15,0 0-2 16,-4 0 2-16,0 0-22 16,0 0-9-16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07:06:18.668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-3 1 92 0,'0'7'35'0,"0"-7"-18"0,0 0-2 0,0 0 13 16,0 0 0-16,0 0 1 15,4 0-10-15,1 4-1 16,-1 0-11-16,4 3-2 0,1 4 1 15,-1 1 1-15,5 3 3 0,4 3-1 16,4 5 0 0,4 3-3-16,0 11 1 15,9 1-2-15,4-1 0 16,4 8-1-16,4 7 0 0,5-7 0 16,-1 0 2-16,5 0-1 15,-1 0 0-15,-3 4-3 16,4 3 1-16,-1-3-4 15,-3 10 0-15,-1-2 3 16,1-1 1-16,-1-8-4 16,5 5 1-16,-4-5-2 15,3 5 0-15,1-5 2 16,0 1 2-16,-5-4 1 16,9 11 1-16,-4-4 2 15,-5-3 3-15,1 11-6 16,-9-4-4-16,0-7 0 15,0-8 2-15,0 0 0 0,-4-4-1 16,0 4 1-16,-4-11 1 16,-1 4 1-16,-3-8 3 15,-1 4-3-15,1-4-2 16,-5-3 0-16,0-1-1 16,-4-3 2-16,0 0 1 15,-4-1 1-15,0 1 2 16,-4-8-1-16,-1 0 0 15,-3 1-3-15,-1-5 1 16,1-3-2-16,-1 7-1 16,5-3-2-16,-1 7 1 15,1-12 1-15,-5 9 2 0,5-5-3 16,-5 4 2 0,5-3 4-16,-5-1-4 15,1 1-1-15,-1-1 0 16,1 1 2-16,-5-1-1 15,0-3 2-15,0 0-4 16,0-4-2-16,1 0 2 16,-5 0 2-16,0 0 0 15,0 0-1-15,0 0 1 16,0 0 1-16,0 0-1 16,0-4-1-16,0-4-17 15,0 1-6-15,4-1-33 16,0 1-12-16,0-4-35 15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07:06:19.209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417 45 96 0,'0'-11'38'0,"0"11"-20"0,0-4 5 0,0 4 18 15,0 0-2-15,-4-11 0 0,4 3-16 16,0 8-6 0,0 0-10-16,0 0-3 0,-4-11 2 15,4 11 1-15,-5 0 3 16,1 8 1-16,4-5 1 0,0 5-4 16,4-1 0-16,1 5-3 15,3 6 2-15,0 12-2 16,5 4 0-16,4 3-1 15,4 8 0-15,4 0-2 16,0-4 1-16,-4-3-2 16,0-5-1-16,-4 1 1 15,-4-12-1-15,-5-3 2 16,1 0 3-16,-5-4-2 16,0-4-2-16,0-3 0 15,-4-5 1-15,0 1-1 16,-4 0 2-16,-8 0-2 15,-5-1-1-15,-9-3 1 0,-3 0 1 16,-9-3-1-16,-8-5 2 16,-5-3 0-16,1 0 1 15,-1 11-2 1,1-4 1-16,-5 4 0 0,9 0 1 16,8-4 0-16,4 4 0 15,9 0 0-15,4 0 2 16,4 4-3-16,5-4 0 15,7 0-1-15,5 4 1 16,5-4-18-16,7-4-6 16,5 0-118-1</inkml:trace>
  <inkml:trace contextRef="#ctx0" brushRef="#br0" timeOffset="1712.2004">1330-41 56 0,'9'-60'22'0,"-5"94"-12"0,13-23 6 0,-13-11 13 16,0-11-4 0,5 0-2-16,3-1-2 15,1-3-1-15,-1-7 0 0,5 0 2 16,4-1-6-16,0-7 1 15,9 4-10-15,-9-4 7 0,0 0 3 16,-4 8 2-16,0 3 1 16,-5 0-11-16,1 8-3 15,-5 4-2-15,1 7 0 16,-5 15-2-16,0 7 1 0,-4 12 0 16,-4 22 3-16,-9 4-1 15,-8 7 2 1,0 12-4-16,-4 10 0 15,-5 9-1-15,-3-5-2 0,-1-7 3 16,0-7 0-16,5-19-1 16,4-8 1-16,4-15 0 15,8-7 3-15,5-11-8 16,3-11-3-16,10-16-19 16,3-11-8-16,5-3-18 15,8-4-9-15,0-4-28 16,4 4-16-1,17-8 50-15</inkml:trace>
  <inkml:trace contextRef="#ctx0" brushRef="#br0" timeOffset="2176.1605">1869 139 232 0,'13'-8'88'0,"-26"8"-48"0,17 0-38 0,-4 0 17 15,-8 4-8-15,-1 0-1 16,-3 11-6-16,-5 3-1 15,-4 5-1-15,-9-1-2 0,-3 8 1 16,-18 0-6-16,5-11 1 16,4-1 2-16,8 1 1 15,9-11 1-15,8-5 0 16,4-3-3-16,9 4 2 16,13-4 1-16,12 4 2 15,4 3 1-15,0 12 1 16,0 0-2-16,1-1 1 0,-1 9 2 15,0-5 2-15,-4 4-1 16,0-7-1-16,0-4-1 16,5-4 0-16,-1-18-29 15,0-5-10-15,5-6-80 16</inkml:trace>
  <inkml:trace contextRef="#ctx0" brushRef="#br0" timeOffset="2672.1631">1713-782 156 0,'-8'12'60'0,"-1"-12"-32"0,-3 7-24 0,3-3 15 15,-3 3-11-15,-1 1-2 0,-8-1-2 16,-4 8 0-16,4 4-2 15,0-8-4-15,0 4 1 0,4-4 3 16,0-3 3-16,0-1 0 16,5-3 2-16,3 0 2 15,5 0 5-15,4-4-6 16,0-8 0-16,4 1-2 16,0 3 1-16,13-11-2 15,0-4 0-15,8 8-3 16,1-8 1-16,-1 0-2 15,0 1 2-15,-4 7 2 16,0-1 2-16,-4 1 3 16,-4 4 4-16,-1 7-6 15,-3 3-2-15,-5-3-1 0,0 0-1 16,0 4 0-16,0 4 2 16,1-5-5-16,-1 5-1 15,-4-4 0 1,0 3 2-16,0-3-1 0,0-4 2 15,4 0 0-15,0 0 1 16,1 4-5-16,-1-1 1 16,0 5 0-16,4 7 0 15,9 7 2-15,4 1 1 16,4-1-1-16,9 1-2 16,8-5-63-16,0-3-30 15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07:06:37.166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-1 83 44 0,'4'-15'19'0,"-4"18"-10"0,0 1 5 0,0-4 25 15,0 0-6-15,-4 8-5 16,4-8-5-16,0 7-7 16,0-3-4-1,4 0-8 1,0-4-2-16,0 3 3 0,5 1 1 0,-1-4 2 15,0-4 2-15,5-3-1 16,-4-1 2-16,-5-18 5 16,-4 7-7-1,0 1 0-15,0 3-7 16,-4 7-2-16,-5 8 0 16,1 15 0-16,-1-7 2 15,1-1 1-15,4 12-4 16,-1 0-1-16,5-4 3 0,0-4 1 15,5-4 4-15,-1 5 1 16,0-12 1 0,4-4 0-16,1 0-4 15,-1-3-3-15,-3 3 0 0,-1-4-1 16,-4 8 0-16,-4 4 2 16,-1-8-3-16,5 4 0 15,-8 0-39-15,8 0-18 16,-4 4-32-1</inkml:trace>
  <inkml:trace contextRef="#ctx0" brushRef="#br0" timeOffset="2144.1956">-1319 359 339 0,'4'-3'30'0,"-4"3"-8"16,0 0-11-16,0 3-5 15,-4 12-1-15,0 12 1 16,-4 10 1-16,-1 19-1 16,1 8 1-16,-1 3-2 15,-3 8 0-15,3-12-3 16,1-3 1-16,0-7-2 16,3-8-1-16,1-12 3 15,0-7 0-15,0-7-26 16,-1-11-11-16,5-8-71 15,5-27-48 1,3 1 67-16</inkml:trace>
  <inkml:trace contextRef="#ctx0" brushRef="#br0" timeOffset="1936.2269">-1319 374 120 0,'0'-7'46'0,"-4"7"-24"0,8-4-6 0,-4 4 34 16,0 0-12 0</inkml:trace>
  <inkml:trace contextRef="#ctx0" brushRef="#br0" timeOffset="796.0227">272 0 56 0,'-4'19'24'0,"0"-23"-12"0,0-22 1 0,-1 19 31 16,5-1-6-1,-4-3-8-15,4 0-4 16,-4-1-4-16,0 1 1 16,0-4-13-16,-1 0-1 0,-3 0 1 15,-1-3 3-15,1-1 4 16,-13 0-5-16,4 0-2 0,-4 5-1 16,-4-1-1-16,0 0 0 15,-5 3 2-15,1 1-5 16,-13 7-1-16,4 4-2 15,0 0-2-15,0 4 1 16,-4 4-1-16,0 7 0 16,0 7 2-16,4 4-1 15,4 15-1-15,5 8 1 16,8 3-1-16,4 1 0 16,4-12 0-16,17 26-3 15,13-7 2 1,8-4 1-16,9-3 0 15,12-5 2-15,9-10-1 0,0-8 2 16,-5-12-2-16,5-10 2 16,0-16 4-1,4-3 4-15,-5-15-4 0,-3-4 1 16,-1-11-3-16,-12-12 0 16,-8-14-3-16,-13 0-2 15,-13-1 3-15,-13 9 0 16,-7 6-6-16,-5 12-2 15,-13 11-5-15,-12 8 1 16,3 7-37-16,1 7-17 16,-8 8-47-1</inkml:trace>
  <inkml:trace contextRef="#ctx0" brushRef="#br0" timeOffset="2505.2016">-1340 771 108 0,'4'4'44'0,"1"-12"-24"0,11-14-13 0,-7 22 15 16,4 3-4-16,3-3 1 16,14 4 3-16,3-8 1 15,1 1-12-15,0-5 2 0,4-10 1 16,0 3-1-16,-5-8 2 16,-3-3-4-16,-5-4-1 15,-8 4-4-15,-5 0 1 0,-3-1 7 16,-9 5 3-16,-4 7-2 15,-5 8 1 1,-3 10-9-16,-5 24-2 0,0 10-3 16,0 8-2-16,4 7 1 15,5 19 1-15,0 0-3 16,3 0 0-16,1-7 1 16,4-8 2-16,0-11-12 15,0-8-6-15,0-14-46 16,4-12-20-16,5-18-20 15</inkml:trace>
  <inkml:trace contextRef="#ctx0" brushRef="#br0" timeOffset="2882.3152">-1327 124 124 0,'-13'0'49'0,"9"0"-26"0,4-11-3 0,0 11 21 15,0 11-9-15,0-15-1 16,8 0-5-16,9 4-1 15,13-3-14-15,12-1 2 0,4-4 1 0,5 8-5 16,3 4-1-16,1-4-4 16,-9 4-3-16,1-4 0 15,-5-4-1-15,-13 8-3 16,-8-4 2-16,-4-4-1 16,-17-3-28-1,-8 3-8-15,-1-15-25 16,-3-7-8-16,-1 0-8 15</inkml:trace>
  <inkml:trace contextRef="#ctx0" brushRef="#br0" timeOffset="9530.235">-1028-45 96 0,'0'4'35'0,"0"-8"-18"0,-5 1-9 16,5 3 11-16,0 0 0 15,0 0 3-15,0 0 3 16,0 0 2-16,-4 0-1 16,4 0 1-16,0 0-15 15,0 0 0-15,0 0-1 0,0 0-4 16,0 0-2-16,-4 0 4 15,0 0 13 1,0 0-4-16,-1 3-6 16,1 1-3-16,4 4-3 15,4-8-4 1,1 18 2-16,-1-14 1 16,0-8 2-16,0 4 1 0,5 12 2 15,-1-5-3-15,1 4-2 16,3 4-2-16,5 8-3 15,4-8 1 1,0-4-1-16,4 0 0 0,-4 4 0 16,5 0 0-16,3-4 0 15,1 8 0-15,-9 3 0 16,-5-10 2-16,-3-1 3 16,0 0-4-16,-1 0-3 15,-3-7 1-15,-1-4 0 16,-4 7 3-16,1 8 1 15,-1-15 1-15,0 0 0 0,0 0 0 16,-4 4 0-16,0-4-2 16,0-11 1-16,0 11-2 15,0 0-1 1,0 0-2-16,0 0 1 0,0 0 3 16,-4 11 1-16,4-11-1 15,-17-7-2-15,-4 7-2 16,0 11 1-16,-4-4 1 15,-5 8 2-15,-3 0-3 16,-1 0-2-16,5-3 4 16,-1-1 1-16,9-4-3 15,4 1 1-15,0-1 0 16,5-3 0-16,3 0-3 0,1-1 2 16,4 1 1-16,-1 0 2 15,5-4-1 1,0 4 2-16,0-4-4 15,0 0 0-15,5 0-30 0,-1 0-14 16,9-12-92 0</inkml:trace>
  <inkml:trace contextRef="#ctx0" brushRef="#br0" timeOffset="12668.3465">373-93 56 0,'-4'7'24'0,"0"-3"-12"0,0 7-3 16,-1-7 11-16,1 0 4 16,0-1 5-16,-4 1-2 15,3 0 1-15,1 0-3 16,0-1 2-16,0 1-15 16,-1 0-7-16,5 0-3 15,0-1 0-15,0-3 1 0,5-3 7 16,-1-1 4-16,4-4-3 15,5-3 1-15,8-8-3 16,4-7 0-16,13-4-3 16,4 0 1-16,4 0-2 0,5-11 2 15,4-11 0-15,-5 0 3 16,5-8-3-16,4 0 1 16,4-4-3-16,4 1 2 15,9-1-2-15,-4 4 0 16,-9 12-1-16,-4 6 2 15,-9-2-1-15,-8 2 0 16,0 9-1-16,-12 7 0 16,-5 3-2-16,-8 4-2 15,0 4 1-15,-5 8 1 16,-3-4 1-16,-1 3 3 16,-4 4-3-16,1 1-2 0,-1-1 0 15,-4 0-1-15,0 4-3 16,4-3 0-16,-4-5 2 15,0 4 2-15,4 1 2 16,-4-1 1-16,0 0-5 16,0-3 1-16,0 3 0 15,0 0 0-15,0 0 0 16,0 1 0-16,4-1 2 16,-4 4 1-16,0-4-6 15,5-3 0-15,-5 3 1 16,0-4 3-16,0 5 2 15,0-5 1-15,0 4-7 16,0 1 0-16,0-1 1 16,0 4 3-16,4-4 0 0,-4 4-1 15,0-3-4-15,0-1-2 16,0 0-2-16,0 4 0 16,0-7 2-16,0 7 2 15,0-8-3-15,0 1 2 16,-4-8 5-16,-5 3 2 15,-3 1 0-15,-1 4-2 16,-4-1-2-16,-4 12 1 16,0-8-1-16,-4 4 0 15,4 0 2-15,-4 4 2 16,-1 0-1-16,1-1-3 16,0 5-1-16,8-4-1 15,4 3 0-15,18 1 0 16,-1 3 0-16,8 0 5 15,9-7 1-15,5 0 0 16,12-1-2-16,-9-3 1 16,0-3-1-16,5-1 0 15,0 4 0-15,4-15 0 16,0-4 2-16,-1 4-3 16,1 0 0-16,-4 4 1 15,-5 0 2-15,-3 3-1 16,-9 1 2-16,-1-1-2 15,-3 5 2-15,-5-1 0 16,-3 0 1-16,-5 4 0 0,0 0 2 16,-5 4-5-16,-3 15-3 15,-5-1 1 1,-3 5 0-16,-1 7 1 16,-4 7 0-16,0 8 0 0,0-4 2 15,4 4-3-15,0-4-2 16,4-3 2-16,1-5 0 15,3-7-4-15,5-3-1 16,4-12-63-16,8-7-29 16</inkml:trace>
  <inkml:trace contextRef="#ctx0" brushRef="#br0" timeOffset="-56717.9822">-1979-3052 140 0,'-5'-15'52'0,"1"7"-28"0,8-14-8 0,-4 14 18 0,0 1-5 16,0-8 0-16,5 4-12 15,-1-1-3 1,0 5-8-16,4-1-4 0,1 5 1 15,-1 6-2-15,1 12-1 0,-1 0 3 16,0 8 0-16,-3 7-1 16,3 11-2-16,0 11 1 15,1 4 1-15,4 8-1 16,-1-1 2-16,1 9-2 16,4-5 2-16,-5-11-2 15,1-7 2-15,-1-12 9 16,-3-11 4-16,-1-7 4 15,5-42 6 1,4-14-7-16,4-12-10 16,8-14-6-16,5-16-2 15,4-18 1-15,-5 7-1 16,-3 12-1-16,-1 14-2 16,-8 12 1-16,1 11-1 0,-10 7 0 15,-3 15 0-15,-1 12-2 16,0 7-6-16,1 3-2 15,-5 12-39-15,4 4-17 16,5 7-44 0</inkml:trace>
  <inkml:trace contextRef="#ctx0" brushRef="#br0" timeOffset="-56313.9661">-809-2776 220 0,'-38'0'82'0,"33"0"-44"0,1 0-27 16,4 0 21-16,4 0-6 15,5 0 2-15,20 0-10 16,5 4 0-16,8 0-11 0,4-4-4 0,5 4-2 16,4-4-4-16,4 0 2 15,-1 0 1-15,-3-4 2 16,-4 0-1-16,-9 0 2 15,-4 1-13-15,-13-1-6 16,-8 0-11-16,-5 4-4 16,-3 0-27-16,-9 0-13 15,0 4-22 1</inkml:trace>
  <inkml:trace contextRef="#ctx0" brushRef="#br0" timeOffset="-55877.8011">861-2970 156 0,'-4'-15'57'0,"0"11"-30"0,0-3-5 0,4 7 20 15,0 0-14 1,-4 0-3-16,-1 3-13 0,5 9-3 15,0 14-5-15,-8 7 2 0,4 12 3 16,-5 12-5-16,5 21-2 16,-4 4-1-16,3-3-1 15,-7-12 0-15,3-3 0 16,1-12-3-16,0-11 2 16,-1-11-19-16,5-15-9 15,4-15-62-15,-4-15-40 16,4-15 55-16</inkml:trace>
  <inkml:trace contextRef="#ctx0" brushRef="#br0" timeOffset="-55636.5792">752-3041 216 0,'4'-30'82'0,"0"0"-44"0,30 11-38 16,-21 4 18-16,12 4-3 15,13 4 3-15,8 10-10 16,5 16-4-16,3 0-3 15,1 11-1-15,-4 0 2 0,-9 3-3 16,-13 12 0-16,-12-4 1 16,-13-3 2-16,-16-5-3 0,-18 1 0 15,-16-4-6 1,-5-4-3-16,-3-3-10 16,3-5-2-16,1-6-24 15,12-5-11-15</inkml:trace>
  <inkml:trace contextRef="#ctx0" brushRef="#br0" timeOffset="-55309.3236">1606-2731 112 0,'-25'0'44'0,"8"0"-24"0,-12 8-2 0,12-1 20 15,-8 4-1-15,-9 8 2 16,-4 4-8-16,0 7-2 0,-4 14-16 16,0-2-6-16,13-5 0 0,16 4-2 15,5-3 2-15,8-5-4 16,12-7-2-16,9-7 2 16,17-11 2-16,-4-12-2 15,-1-11 0-15,1-15-3 16,-4-11-1-16,-5-8 3 15,-8-3 3-15,-5 3-9 16,-7 4-2-16,-5 12-19 16,0 6-7-16,-5 9-21 15,5 3-8-15,0 7-23 16</inkml:trace>
  <inkml:trace contextRef="#ctx0" brushRef="#br0" timeOffset="-54949.3609">2015-2405 184 0,'12'-11'68'0,"-12"-4"-36"0,0-27-15 0,0 20 20 16,4-8-8-16,5-11-2 15,3-8 0-15,5-3 0 16,0-12-14-16,4-3-6 0,0-15 0 15,-4 7-4-15,0 11-2 0,-4 12 0 16,-5 11 1-16,-4 11-3 16,-4 15 0-16,-8 22 1 15,-1 23 0-15,-3 11 0 16,-1 23 2-16,-8 11 1 16,13 7 1-16,3 12-5 15,5-5-1-15,5-6 3 16,3-16 3-16,9-15-1 15,12-10-2-15,9-12-7 16,13-12-4-16,8-14-60 16,4-12-29-16,-4-10-13 15</inkml:trace>
  <inkml:trace contextRef="#ctx0" brushRef="#br0" timeOffset="14619.4838">2179-965 160 0,'-13'-4'60'0,"9"-18"-32"0,0 11-33 16,4 11 65-16,0 0-20 15,-5 7-9-15,1 1-7 31,-4 10-9-31,-1 5-1 0,1 7-4 0,0 7-1 16,-5 8-3-16,0 15 1 16,1 0-4-16,-1-4 0 15,5 0-1-15,-5-7 1 16,5-5-2-16,-1-6-1 16,5-8-4-16,0-15-2 15,4-8-30-15,4-7-14 16,0-11-67-16</inkml:trace>
  <inkml:trace contextRef="#ctx0" brushRef="#br0" timeOffset="14337.5484">2158-965 124 0,'-9'4'46'0,"5"-4"-24"0,-4-26-2 0,3 29 19 15,1 1-8-15,0 0-3 16,0-4-12-16,0 0-3 16,4 11-7-16,0-11 3 0,0 0 3 15,4 0 0-15,4 0 1 16,9 0 4-16,13-4 3 16,7 1-8-16,10 3-2 15,7 0-6-15,1-8-3 16,0 1 2-16,-9 3 2 15,-8 0-4-15,-4 0-3 0,-13 4 1 16,-4 0 0 0,-1 0 1-16,-7 0-14 15,-1 0-3-15,-8-3-35 16,0 3-16-16,-8-4-36 16</inkml:trace>
  <inkml:trace contextRef="#ctx0" brushRef="#br0" timeOffset="15055.4806">1922-366 196 0,'13'-4'74'0,"8"0"-40"0,8 4-22 0,-16-4 19 15,12-3-10-15,4 3-1 16,9 0-6-16,4 1-1 15,1 3-7-15,-1 0-6 0,-5 0-1 0,14 0-21 16,-13 0-10-16,-4-4-64 16,-5-3-40-1,-8-5 57-15</inkml:trace>
  <inkml:trace contextRef="#ctx0" brushRef="#br0" timeOffset="14831.443">2061-613 176 0,'-4'0'68'0,"16"-4"-36"0,1-18-13 16,-5 14 23-16,5-3-8 15,8 3-2-15,8 5-14 16,14-5-4-16,-1 4-8 16,4 4-6-16,0 0-1 0,1 0-6 15,-1 4 0-15,-13-4-48 16,-7 0-20-16</inkml:trace>
  <inkml:trace contextRef="#ctx0" brushRef="#br0" timeOffset="15595.6102">2225-1391 64 0,'-13'3'27'0,"9"-3"-14"0,-4 0 4 16,8 0 16-16,0 0 3 16,-4 0 2-1,-1 4-3-15,5 0-1 16,5 0-2-16,7-1 2 0,9 1-18 16,13 0 2-16,16 0 2 0,1-1-7 15,8-3 0-15,-9 0-9 16,5 0-3-16,-9 0-3 15,-8 0 0-15,-8 0 2 16,-5 0 0-16,-12 4 0 16,-1 0 0-16,-8-1 0 15,1-3 0-15,-1 0-11 16,0 0-5-16,0-3-25 0,-4-1-9 16,0-3-53-1</inkml:trace>
  <inkml:trace contextRef="#ctx0" brushRef="#br0" timeOffset="16015.6406">2675-1470 140 0,'-8'-7'52'0,"4"3"-28"0,0 0-2 0,4 4 20 16,0 0-3-16,-5-4 0 15,1 1-16-15,0 3-6 16,4 0-10-16,-4 0-5 0,4 3 1 15,4 1-2-15,4 0-1 16,5 3 1-16,4 1-1 16,4-1 0-16,0 1 0 15,8-1 0-15,1 4 0 0,3 1 0 16,-3-1 2-16,-1 0-1 16,-3 0-1-16,-5-3 1 15,-4-1 1-15,-5 1 1 16,1-1 3-16,-9 1 10 15,0-1 7-15,-8 1-1 16,-4-1 1-16,-5 1-3 16,0-1-3-16,1 12-1 15,-5 3 0-15,0-3-6 16,0 0-4-16,0-1-3 16,0 1-3-16,1 0 1 15,3-4-1-15,-4 0 0 16,9 0 0-16,4-8-33 0,4 1-13 15,8-12-109 1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07:05:32.248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2842 2710 72 0,'-8'4'30'16,"8"-4"-16"-16,-5 0-1 0,5 0 11 0,0 0-10 16,0 0-3-16,0 0-1 15,0 0 4-15,0 0 1 16,0-8 0-16,0 1-1 15,5-1 1-15,-1 1-8 16,4-5 0-16,9-2 0 0,4-5-1 16,0-4 1-16,4-3-2 15,9-8 2-15,4-14 0 16,4 3 1-16,9 0-2 16,8-4 1-16,-1-7-2 15,1 0 0-15,-4 4 1 16,-4-1 1-16,-5 5-3 0,0 3-1 15,-4 4 1-15,-4 3 2 16,-4 1 1-16,-5 3 3 16,1 1-1-16,-5-1 2 15,-4 11-2-15,-4 5 0 16,0 3-3-16,-5 0-1 16,-3 4-3-16,-1 3 1 15,1 1-2-15,-5-1 2 16,0 1-2-16,0 3 2 15,0-4-4-15,1 5 0 16,-5-1 1-16,0 4 0 16,0-4 0-16,0 4 0 15,0 0 0-15,0 0 0 16,0 0-3-16,0 0 2 0,0 0 1 16,0 0 2-16,0 0-1 15,0 0 2-15,0 0-4 16,0 0-2-16,0 4 2 15,0 0 2-15,0-1 0 16,0-3 2-16,0 0-9 16,-5 4-1-16,1 0-20 15,0 0-10-15,4-4-36 16,0 0-56 0,-4-8 29-16</inkml:trace>
  <inkml:trace contextRef="#ctx0" brushRef="#br0" timeOffset="1214.322">3781 1588 40 0,'-9'0'16'0,"1"-4"-8"0,4 4 1 15,4 0 11-15,-9 0-5 16,1 0 2-16,-1 0-1 16,5 0-1-16,-4 0-3 15,4 0-2-15,-5 0 2 16,1 0 5-16,-1 0-3 15,5 0 0-15,0 0-2 16,-5 0 2-16,5 0-7 16,-4 0 2-16,-1 0 2 0,9 0 0 0,-4 4 3 15,0-4-7-15,0 0-2 16,4 0-3-16,0 0-2 16,-4 0 1-16,4 0 1 15,0 0 5-15,0 0 4 16,0 0-4-16,4 0 1 15,0 0-5-15,4-4 0 16,1 4-1-16,3-4 1 16,5 4-4-16,4-4 0 15,5 4 1-15,3-11 0 0,5 0 0 16,8 0 2-16,-4-1-3 16,-5 1 0-16,-3 0 1 15,-1 4 2-15,-4-1-1 16,-3 1-1-16,-6 3 1 15,1 0-1-15,-4 4 0 16,-5-4 2-16,-4 4-1 16,1 0-1-16,-1 0 3 15,0 0 2-15,-4 0 0 16,0 0 2-16,0 0-4 16,0 0-2-16,0 0 2 15,0 0 0-15,0 0-1 0,0 0-2 16,0 0-2-1,0 0 1-15,0 0-1 16,0 0 0-16,0 0 2 16,0 0 0-16,0 0 2 15,0 0 3-15,0 8-4 0,0-1-3 16,0 8-2-16,-4 4 3 16,0 7 0-16,-5 4 1 15,1 4 0-15,-1 3 0 16,-3 1 0-16,-1-5 2 15,-8 1-1-15,4-4-1 16,-8 0 1-16,4-4 1 0,4-7-1 16,5 3-1-1,3-7 3-15,1-4 0 16,3-3-4-16,1-1-1 16,0-3 1-16,12 0-13 15,-3-1-8-15,-1 1-44 16,13-4-61-1</inkml:trace>
  <inkml:trace contextRef="#ctx0" brushRef="#br0" timeOffset="2739.3336">4799 1337 116 0,'4'-11'44'0,"-8"3"-24"0,4-3-13 0,-4 7 15 16,4-3 0-16,0-1 4 15,0 1-3-15,0 3-2 0,4 0-11 16,0 1-2-16,1-1 2 0,-5 4-4 16,4 0 2-16,-4 4 1 15,0 3 2-15,0 4-3 16,0 8-3-16,0 7-2 16,-4 23 0-16,-1 7 0 15,-3 8 1-15,0 10 0 16,-1 1 0-16,5-4-5 15,0-3 1-15,-1-12 2 16,5-4 1-16,-4-15-4 16,4-7 1-16,0-11-22 15,-4-11-8-15,0-12-73 16</inkml:trace>
  <inkml:trace contextRef="#ctx0" brushRef="#br0" timeOffset="3167.3312">4765 1651 116 0,'0'11'44'0,"0"-7"-24"0,0 7-24 0,0-11 8 0,5 4 2 15,-1 0 6-15,4 0 5 16,5-4 4-1,8-4 0-15,0 0-1 16,4 0-10-16,9-3-9 0,0-4-1 0,3-1 0 16,1 1 2-16,-4-4-1 15,4-15-1-15,0 0 3 16,-5-3 0-16,-3-5-1 16,-9 5 1-16,-4-1 9 15,-5 4 7-15,-3 8-4 16,-5 3 0-16,-8 8-7 15,0 7-3-15,-1 8-2 16,-3 11-3-16,4 15 1 16,-5 18-1-16,9 8 0 15,-8 8 0-15,0 7 0 16,3 0 0-16,1-4 0 16,0-3 0-16,0-8-5 15,0-4 1-15,-1-22-29 0,1-11-11 16,4-11-48-1</inkml:trace>
  <inkml:trace contextRef="#ctx0" brushRef="#br0" timeOffset="3707.3328">4765 993 88 0,'0'-8'35'0,"-4"1"-18"0,4 7 0 16,0 0 16-16,0 0-4 0,4 0-2 15,5 0 0-15,8 0 2 16,4 0-15-16,4 0 1 0,9 0 1 15,12 0-6-15,4 0-1 16,14-4-5-16,-5 4-3 16,-5 0 0-16,1 0-1 15,-5 0 2-15,-7 0 1 16,-10 0-4-16,1 0 3 16,-9 4 1-1,-8-4-1-15,-9 0 1 16,-3 0-4-16,-1 0-2 15,-4 0-16-15,0 0-7 0,-4-11-31 16,-1-1-56 0,1-6 19-16</inkml:trace>
  <inkml:trace contextRef="#ctx0" brushRef="#br0" timeOffset="4223.3311">5317 783 100 0,'-9'0'38'0,"1"-4"-20"0,0 4-19 16,3 0 18-1,-3 0 1-15,-5 0 4 16,5 0 1-16,-1 4-12 0,9 4-4 16,5-1-5-16,3 4 1 0,5 8 0 15,8 0-1-15,4 0 1 16,0-1-2-1,5 1 2-15,3 0-4 0,-3-4 0 16,-5 0 1-16,-4 0 2 16,-8-1 10-16,-5 1 7 15,-12 0 7-15,-9 4 5 16,-3 0-9-16,-6 3-2 16,-3-3-12-16,0 0-3 15,4-1-8-15,0-3-2 16,4-7-69-16,9 7-69 15,-1-11 36-15</inkml:trace>
  <inkml:trace contextRef="#ctx0" brushRef="#br0" timeOffset="-6888.1063">914 2590 96 0,'0'4'38'0,"-4"-4"-20"0,-4 0-10 0,8 0 13 16,0 0-3-16,0 0 1 15,-4 4 1-15,4-1 0 16,0 1 0-16,0 0 0 15,8 0-11-15,9-4 6 0,4 3 4 16,8-3-4-16,5 0 0 16,8 4-3-16,4 0 0 0,9 0-4 15,0-1 0-15,4 1-5 16,-13 0-2-16,0 0 0 16,-8-1 1-16,-4-3-3 15,-5 0 0-15,-3 0 1 16,-9 4 2-16,-1-4 1 15,-7 0 1-15,-1 0-7 16,-4 0 0-16,-4 0-28 16,0 0-11-16,-4 0-111 31,-13 0 45-31</inkml:trace>
  <inkml:trace contextRef="#ctx0" brushRef="#br0" timeOffset="-6456.071">927 2654 116 0,'-4'0'46'0,"0"0"-24"0,4 0-24 0,0 0 11 16,0 0 5-16,4 0 3 15,0 0-6-15,0 0-4 16,1 0 4-16,-5 4 3 15,0-1-3 1,8 1-6-16,0 0 8 0,-3-1-3 16,-1 1 2-16,0 0-7 15,0 0-3-15,0 11 1 16,-4-4 0 0,5 8 3-16,-5-1 1 15,0 5 3-15,0 3 1 16,-9 8 1-16,1 3-6 15,-1 12-2-15,1-1 0 16,4 1 2-16,0 0-3 16,-1-8-2-16,5-4 0 15,0 1 1-15,0-12-1 16,0-8-1-16,0-3-2 16,-4-7 1-16,4-8-32 15,-4-4-13-15,4-3-26 16,0-5-38-16,0 1 30 15</inkml:trace>
  <inkml:trace contextRef="#ctx0" brushRef="#br0" timeOffset="-6168.1076">940 3013 116 0,'0'0'46'0,"4"0"-24"0,0 0-26 16,9-8 69-16,4 1-13 0,-1 3-8 16,10 0-10-16,3 1-20 15,5-1-2-15,0 4-1 16,-1 0-6-16,1 0-1 16,4 0-2-16,0 4 1 0,-5-4-2 15,-7 0 2-15,-5 0-9 16,-9 0-1-16,1 0-14 15,-5 0-4-15,1 3-27 16,-5 1-11-16,4 0-25 16</inkml:trace>
  <inkml:trace contextRef="#ctx0" brushRef="#br0" timeOffset="-5851.8684">906 3245 92 0,'-4'4'35'0,"4"-4"-18"0,8 0 0 0,-4-4 16 16,9 4-2-16,8-4 2 15,4 0-10-15,5 1-4 16,8-1-11-16,8 0 6 0,0 4 5 15,13 0-8-15,-4 0-3 16,-9 4-5-16,-4 0 0 16,-8-1-2-16,-5 1-1 15,-3 0-4-15,-14 0-2 16,1-1-15-16,-5-3-4 0,1 0-18 16,-5-3-56-1</inkml:trace>
  <inkml:trace contextRef="#ctx0" brushRef="#br0" timeOffset="-5206.9122">1037 2347 116 0,'4'0'46'0,"-4"-4"-24"0,0 4-10 0,0 0 16 0,0 0-7 15,0 0 0-15,0 0 1 16,4-3 1-16,4 3-12 16,9 0 0-16,8 0 0 15,9 0 2-15,4 0 5 0,21 7-10 16,-9-3-2-16,1 3-4 15,-5-3 1-15,1 0-2 16,-10-1 2-16,-3 1-4 16,-4-4-2-16,-5 0 4 15,-8 0 3 1,-9 0 3-16,0 0-3 16,-8-7-1-1,0 7-1-15,-8-4-6 0,0-4-2 16,-1 1-8-16,1 0-2 15,4-1-11 1,-5 4-5-16,1 1-3 16,-1-5 1-16,5 4-3 15,0 1-28-15,0-5 9 16,0 1 15-16,-1-1 13 16,5-3 21-16,0 0 12 15,-4-1 18-15,4 1 10 16,-4 0-11-16,4 4-2 15,-4-1 1-15,-5 4 1 16</inkml:trace>
  <inkml:trace contextRef="#ctx0" brushRef="#br0" timeOffset="-4906.9129">1462 2197 205 0,'0'-11'32'15,"0"4"-8"-15,0-1-3 16,-5 12-12-16,5 0-8 0,5 3-1 16,3 1 2-16,0-1 1 15,5 1-1-15,0 7-2 0,8 0 1 16,-4 3 1-16,8-3-1 15,0 4-1-15,-4-4 1 16,0 0-1-16,-4 7 4 16,-4-3 5-16,-5 3 1 15,-4-3 4-15,-4-4 2 16,-8 0 2-16,-9 0-6 16,-4 0 1-16,0 0-8 15,0 0-1-15,0 0 0 16,0 0 2-16,4-4-5 15,-4 0-1-15,8 0-9 16,1-3-2-16,3-1-27 16,5-3-11-16</inkml:trace>
  <inkml:trace contextRef="#ctx0" brushRef="#br0" timeOffset="-9729.0885">2181 2755 104 0,'0'0'41'0,"0"0"-22"0,0 4-14 16,0-4 11-16,0 0 4 16,0 0 2-16,0 0 0 15,0 0-2-15,5 0-4 16,-5 7-2-16,4-7-8 15,0 7 0-15,0 1 1 0,0-4-1 16,1 3 1-16,3 1 0 16,5-1 3-16,-1 4-3 0,5 4-2 15,4 0-2 1,0 4 0-16,9 3-2 16,-5 1 2-16,0 3-2 15,5 4 2-15,-5-4-2 0,0-3 2 16,0-1 0-16,-4-3 1 15,-4-4 0-15,-4-4 0 16,-1 0 0-16,-3-3 0 16,-5-5 0-16,0 1 0 15,1 0-7-15,-5-4-2 16,0 0-12-16,0 0-1 0,0 0-31 16,0 0-13-16</inkml:trace>
  <inkml:trace contextRef="#ctx0" brushRef="#br0" timeOffset="-8284.401">2707 2830 96 0,'0'-8'38'0,"0"4"-20"0,0 1-21 15,0-9 45 1,0-3-13-16,-4 0-6 15,0 1-7-15,-9-1-10 16,1 0 0-16,-1 0 4 0,0 0-2 16,1 0 1-16,-1 0-3 0,-4 0-1 15,1 0-3 1,-1 4-2-16,0-1 5 16,-4-3 1-16,0 4 0 15,0 0-1-15,-4 3-3 0,-1 1 1 16,5-1-2-16,0 5 2 15,-4 3-2-15,-5 0 2 16,-3 3-2-16,8 5 2 16,-1 3 0-16,1 8 1 15,0 3 0-15,0 16 0 16,-1-1 0-16,5 4 0 16,4 4-2-16,5 0-2 15,-1 4 1-15,5-1-1 16,4 1 2-16,-1-4 3 15,5 0 0-15,5 0 0 16,3-4-3-16,0 0 1 0,5-7 2 16,8 3 2-16,0-7-3 15,4 4-3-15,5-8 2 16,-1 0 0-16,1-7-4 16,3-16 1-16,5 1 0 15,0-4 2-15,0-11-1 16,-4-4 2-16,4 0 0 15,4-4 1-15,-4-7-5 16,-1-4 1-16,-3-3 0 16,-4 3 0-16,-5-15 0 15,-4 7 0-15,-4 5 4 16,-5-1 5-16,-3 4-7 16,-5 0-1-16,-4 0-1 15,-4 4 0-15,-5 0-3 0,-3 3 0 16,-14-7 2-16,1 8 2 15,-4-8-20-15,-5 4-9 16,-4 0-63 0,0 3-53-16,-8 1 51 15</inkml:trace>
  <inkml:trace contextRef="#ctx0" brushRef="#br0" timeOffset="-9140.1328">2493 2822 108 0,'0'0'44'0,"0"-22"-24"0,0 10-24 16,0 9 38-16,0-1-9 15,4 0 0-15,0 0-3 16,0 1-13-16,1 3 1 0,-5 0 1 16,0 0 0-16,0 0 3 15,0 0-3-15,0 0 1 16,0 0-5-16,-5 11-2 0,-3 4 0 15,0 0 1-15,-5 4-3 16,-4 7-2-16,0 0 4 16,0 8 1-16,1 7 2 15,-1-4 0-15,0-3-2 16,0-4-1-16,0-4-1 16,5-4 2-16,-9-3-3 15,12-4-2-15,5-4 0 16,0-3-1-16,4-1 0 15,4-7 0-15,-4 0-3 16,4-7 0-16,0 3-25 16,-4 0-11-16,0 4-33 15,5-3-52-15,-1 3 31 16</inkml:trace>
  <inkml:trace contextRef="#ctx0" brushRef="#br0" timeOffset="30100.6235">-491 162 96 0,'0'-11'35'0,"0"7"-18"0,0-3-11 16,0-1 11-16,4 1 0 16,0-1-1-16,0 1 5 15,5-1 1-15,-1 5-3 16,-4-1 1-16,5 0-11 15,-5 4-1-15,0 0-1 0,0 4-6 16,1 0 0-16,-5 7 1 0,0 4 3 16,0 18 0-16,0 12 0 15,-5 8-1-15,1 7 0 16,-4-1-5-16,-1 5 1 16,1 0 0-16,0-5 2 15,-1 1 1-15,-8-7 3 16,5-12-1-16,-1 0 2 15,5-7-6-15,3-16-1 16,1-3 0-16,13-18-42 16,-1-9-19-1,1-3-27 1</inkml:trace>
  <inkml:trace contextRef="#ctx0" brushRef="#br0" timeOffset="30612.6219">-415 574 80 0,'0'15'30'0,"0"-15"-16"0,0 3-19 16,0-3 6-16,0 0 5 15,4-3 4-15,0-1 14 16,4-4 8-16,1 1-13 15,8-4-5-15,8 3-9 16,0 1-2-16,5-4-1 0,7-1 5 0,6-3 3 16,3 0 1-16,4 0 3 15,5-3-5-15,-4-1-1 16,-5 4-6 0,-4-7-2-16,-4-1 0 0,-13-7 2 15,-8-3 5-15,-9-1 6 16,-3 4-1-16,-5 4 3 15,-5 3-6-15,-3 5-3 16,4 3-1-16,-5 7-1 16,-3 8-7-16,-9 8 0 15,0 22 1-15,4 7 3 0,4 4 0 16,0 12-1-16,1 3 1 16,3 0 1-16,1 4-1 15,4-1-1 1,0 1 1-16,4-4 1 15,0-3-1-15,0-8 2 0,0-12-2 16,0-3 2-16,0-7-11 16,0-8-4-16,0-4-34 15,0-4-15-15</inkml:trace>
  <inkml:trace contextRef="#ctx0" brushRef="#br0" timeOffset="30944.6241">435 652 100 0,'0'0'38'0,"0"-3"-20"0,0-1-1 0,0 4 16 15,4-4-2-15,0 0 2 16,9 1-10-16,4-5-4 16,4 4-11-16,4 1-3 0,4-1-1 15,1 4-5-15,3-4 1 0,1 4 0 16,-9 0 2 0,-4 0-1-16,0 0 2 15,-4 0-2-15,-4 0-1 16,-5 0 1-16,-3 0 1 0,-1 0-28 15,0 0-9-15,0 0-51 16</inkml:trace>
  <inkml:trace contextRef="#ctx0" brushRef="#br0" timeOffset="31316.6307">1251 454 188 0,'9'-7'71'0,"-9"3"-38"0,4 0-39 16,-4 4 12-16,0 0-6 15,0 4 2-15,0 0 8 0,-4 14 5 16,-5 8-7-16,-3 8 4 0,-5 15 4 16,-9 7-6-16,1 19-3 15,0 3-4-15,0-7-3 16,4 8 1-16,4-16-1 15,-4-10 0-15,4-8 2 16,4-8-1-16,5-7 2 16,0-7-15-16,-1-9-5 15,13-6-29-15,1-4-10 16,-1-16-28 0</inkml:trace>
  <inkml:trace contextRef="#ctx0" brushRef="#br0" timeOffset="31588.8303">1146 619 132 0,'0'-12'49'0,"4"9"-26"0,9-5-27 0,-9 1 10 0,4-5 1 15,9-10 6-15,9 3 8 16,11 4 5-16,1 0-14 15,13 0-2-15,-5 4-3 0,0 4-3 16,5 3-3-16,-5 8-3 16,-4 7 1-16,-8 8 1 15,-9 3 0-15,-8 4 2 0,-9 4 1 16,-3 0-1-16,-14 4 1 16,-3-4 2-16,-9 0 4 15,-9-4-2 1,1-4 1-16,-5-3-7 0,-4-8-3 15,9-3-2-15,-1-5 0 16,5-3-35-16,4 0-16 16,17-3-25-1</inkml:trace>
  <inkml:trace contextRef="#ctx0" brushRef="#br0" timeOffset="32083.4912">2114 708 108 0,'4'-3'41'0,"-4"-1"-22"0,0 0-27 16,0 4 7-16,-4-7-1 16,0-1 3-16,-5 1 26 15,1-1 12-15,0-3-8 16,-1 4-6-16,-4-1-14 15,-3 1-5-15,-1 3-4 16,0 0-2-16,0 4 1 0,-4 0-1 16,0 0 0-16,0 4 2 0,0 3 3 15,0 1-2 1,0 3 0-16,4 4 1 0,0 4 2 16,0 3-1-16,5 4 2 15,3 12-6-15,9-1-1 16,9-3 2-16,8-1 1 15,4-6 3-15,0-9 3 16,12-10 0-16,5-8 2 16,4-15-4-16,0-8-2 15,-4-6-2-15,0-9-3 16,-8-3 1-16,-9 0 1 16,-9 0 5-16,-8 7 4 15,-8 4-6-15,-8 0-1 0,-9 15-4 16,-5 0-1-16,-3 4-1 15,-1 0 0-15,5 14-36 16,4 5-16 0,9-1-50-16</inkml:trace>
  <inkml:trace contextRef="#ctx0" brushRef="#br0" timeOffset="32531.5302">2547 791 68 0,'-21'7'27'0,"9"-7"-14"0,-5 4 0 16,9-4 14-16,-1-4 13 15,1-3 8-15,-1-5-1 16,5-2 1-16,4-5-21 0,4-7-8 15,9-1-11-15,4-6-6 0,4-16-1 16,4-7 5-16,5-11 6 16,3-12-6-16,-3 1-1 15,-5 6-1-15,-4 16 0 16,-4 11-5-16,-5 8 1 16,-3 11-2-16,-9 15-2 15,-9 14 0-15,-12 16 3 0,-4 30-2 16,-4 11 1-1,-5 18 4-15,5-3 3 16,7 7 2-16,10-3 1 0,8 11-2 16,12-12-1-16,5-10-6 15,16-12 1-15,9-15 2 16,8-8 1-16,9-14-17 16,0-11-7-16,-1-20-74 15,-3-10-54 1,-9-8 52-16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07:05:11.516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2585 3275 64 0,'0'0'27'0,"0"0"-14"0,0 4-11 0,0-4 9 15,0 0 4-15,0 0 3 16,0 3-1-16,0 1 0 15,5 0-1-15,-1-1 3 16,0 5-5-16,4-1 2 16,5 12-3-16,4-4 2 15,0 11-8-15,8 4-2 0,4 4 1 0,5 3-1 16,12-3 0 0,5 15-1-16,4-4 2 15,12 7 1-15,0 8 1 16,9 15-4-16,4 7-1 0,4-4-3 15,0 5-3-15,-16-23 2 16,37 22 0-16,-13 4 1 16,1 4 2-16,0 3-3 15,-5-3-2-15,-8-15 4 16,-4 0 3-16,-5-8-6 16,-3-7 0-16,-5-4 2 15,-8-4 4-15,-9-3-3 16,-4-8-1-16,-4-3 6 15,-5-5 4-15,1-3-1 16,-4 0 2-16,-5-7-2 16,-8-5 0-16,-1-3-3 15,-3-4-1-15,-4-3-1 0,-1 3 2 16,0-7-3-16,-3 0 0 16,-1-1 1-16,0 1 0 15,0-4-5-15,0 4 1 16,-4 0-2-16,5-4 0 15,-5 0 2-15,0 7 2 16,4-7-3-16,-4 4 0 16,0-4 1-16,0 0 2 15,0 0-1-15,0 0 2 16,0 0-2-16,0-8-1 16,0 1-2-16,0-1 1 15,0 1 1-15,0-4 2 0,0-4-1 16,0-4-1-1,0 0 1-15,0-3-1 0,0-4 0 16,0-1 2-16,0 5-3 16,-4-4-2-16,-1 0 2 15,1 3 2-15,0 4 0 16,0 1 2-16,-5 3-2 16,1 4-1-16,4 3-2 15,0 12-1-15,-1 7 2 16,5 0 2-16,5 4 0 15,3 8-1-15,0 3-2 16,5 8 1-16,-5 3 1 16,5 12 2-16,0-4-1 15,4-1 2-15,-1 1-4 16,1-4 0-16,-4-3 5 16,4-8 2-16,-5-4-5 0,-3-7-2 15,-1-4 0-15,-4-8 2 16,-4-3-2-16,0-4-2 15,-4-4 4-15,0-3 1 16,-5-1-3-16,-3 1-1 16,-1-1 1-16,-4-3 0 15,-4 3 1-15,-12 1 0 16,-1 0 0-16,-8 3 0 16,-4 0 0-16,-9 4 0 15,9 0 2-15,4 4 1 16,8 0 3-16,0-1 3 0,9-3-2 15,4 4-2-15,4 0-2 16,4-1 0-16,5-3 0 16,0 0 1-16,8 0-2 15,0 0-2-15,0 0 1 16,0 0-1-16,0 0-40 16,0 0-15-16,-13-3-66 15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7T07:05:14.895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5586 5067 96 0,'0'-4'38'0,"0"-3"-20"0,0-1-15 15,0 8 10-15,0-7 3 16,0-1 2-16,0 1 2 16,0 3 2-16,0 0-6 15,0 0-1-15,0 1-9 16,0 3-2-16,0 0 0 0,0-4 0 15,0 4 0-15,0-4 2 0,0 4 1 16,0 0-1-16,0 0-1 16,0 0 1-16,0 0 3 15,0-4-4-15,0 4-1 16,0 0-2-16,0 0 1 16,0 4 0-16,0 4 1 15,0 7 0-15,0 7 2 16,-4 12-3-16,-4 29 0 15,3 1-1-15,-3 0-2 16,-5 10 1-16,1-6-1 16,-5-8-3-16,4-4 2 15,1-8 1-15,-1-7 2 0,0-3 1 16,5-8 3-16,-1-8-5 16,5-3-3-16,0-4 1 15,4 0 2-15,0-8-2 16,0-3 0-16,4-4 1 15,5-4 0-15,-1-3 0 16,5-8 0-16,-1 0-3 16,1 0 2-16,4 0 1 15,4-4 0-15,4-3 0 16,0-8 0-16,5 0-3 16,-1 4 0-16,1 3 2 15,-9 1 2-15,0 7 0 16,-4 0 2-16,-9 4-2 0,-4 3-1 15,-4 8-2-15,-8 0-1 16,-5 4 2-16,-4 0 0 16,-8 3-2-16,0 8 0 15,-13 0 4 1,4 8 1-16,5-5-3 0,4-3 1 16,4 0 2-16,4-4 1 15,4 1-4-15,22-1-1 16,7 0 1-1,10 0 2-15,7 4 2 16,9 0-1-16,5 4 1 16,3 0-4-16,-3-1 0 0,-5-3 1 15,-9 4 2-15,-3-8-6 16,-9-3 1-16,-9-4-28 16,1-4-9-1,-5-4-53-15</inkml:trace>
  <inkml:trace contextRef="#ctx0" brushRef="#br0" timeOffset="660.9734">5687 4820 48 0,'4'-8'19'0,"-4"1"-10"0,0-1 0 0,0 5 9 0,0-5 3 16,0 1 4-1,0-1-7-15,5 1 0 16,-5-1-5-16,0 1 2 16,0-1 7-16,0 8 6 0,0-7-4 15,0 7-2-15,-5 0-12 16,-3 4-4-16,-5-1-2 0,1 12-5 15,-9 0 1-15,4 4 0 16,-8 11 0-16,4-4 4 16,-5 4 5-16,1-4-5 15,4-3 0-15,4-8 0 16,5 0 2-16,-1-4-3 16,4-4 0-16,9-7-3 15,0-7-1-15,9-12 1 16,8-3 0-16,4-5-3 15,4-3 0-15,0-3-3 16,1-5 1-16,-1-3 5 0,0 19 2 16,-4 7-3-16,4 11-1 15,-8 8 3-15,0 7 1 16,0 8 4 0,0 7 1-16,8 8-1 0,9 3 1 15,-5-3-4-15,1-1-2 16,-1-6-22-16,-4-5-11 15,0-7-66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2:50:44.706"/>
    </inkml:context>
    <inkml:brush xml:id="br0">
      <inkml:brushProperty name="width" value="0.09333" units="cm"/>
      <inkml:brushProperty name="height" value="0.09333" units="cm"/>
      <inkml:brushProperty name="color" value="#A2850B"/>
      <inkml:brushProperty name="fitToCurve" value="1"/>
    </inkml:brush>
  </inkml:definitions>
  <inkml:traceGroup>
    <inkml:annotationXML>
      <emma:emma xmlns:emma="http://www.w3.org/2003/04/emma" version="1.0">
        <emma:interpretation id="{76F894F9-1166-40C9-859E-427B7CD30753}" emma:medium="tactile" emma:mode="ink">
          <msink:context xmlns:msink="http://schemas.microsoft.com/ink/2010/main" type="inkDrawing" rotatedBoundingBox="7071,14562 7407,17627 6862,17687 6526,14622" semanticType="verticalRange" shapeName="Other">
            <msink:sourceLink direction="with" ref="{6778F545-14D3-4324-927B-5F33CBEF4501}"/>
          </msink:context>
        </emma:interpretation>
      </emma:emma>
    </inkml:annotationXML>
    <inkml:trace contextRef="#ctx0" brushRef="#br0">1490-807 108 0,'-34'7'44'0,"26"-3"-24"0,4 0-10 0,4-1 12 0,-5 1-6 16,1 4-1-16,4-5-1 15,-4 1 2-15,0 0-9 16,0 0 5-16,4-4 3 0,0 0-1 16,0 3 2-16,0-3-5 15,0 8 1-15,4-4-5 16,0 3-2-16,4 1 0 16,1 3-1-16,8 0-2 15,8 8 1-15,4 18 0 16,9 8 1-16,9 15-5 15,11 30-1-15,10 7 1 16,3 19 0-16,-12 11 1 16,0 19 0-16,-13 4-5 0,-8 7-1 15,-12 19 0-15,-10-4 4 16,-11 3 1-16,-10-6 1 16,-7 7 0-16,-9-19 2 15,-17-8 5-15,0-18 4 16,0-11-6-16,0-19-1 15,0-7-2-15,0-12 1 16,9-11-2-16,4-22 2 16,4-4-11-16,4-12-4 15,4-10-14-15,5-5-4 0,8-18-11 16,8-7-1-16,5-8 0 16,4-4-32-1,0-7 5-15</inkml:trace>
  </inkml:traceGroup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3-01T12:10:40.535"/>
    </inkml:context>
    <inkml:brush xml:id="br0">
      <inkml:brushProperty name="width" value="0.09333" units="cm"/>
      <inkml:brushProperty name="height" value="0.09333" units="cm"/>
      <inkml:brushProperty name="color" value="#774931"/>
      <inkml:brushProperty name="fitToCurve" value="1"/>
    </inkml:brush>
  </inkml:definitions>
  <inkml:traceGroup>
    <inkml:annotationXML>
      <emma:emma xmlns:emma="http://www.w3.org/2003/04/emma" version="1.0">
        <emma:interpretation id="{C32D61E8-D131-4B87-86ED-6C34F797C779}" emma:medium="tactile" emma:mode="ink">
          <msink:context xmlns:msink="http://schemas.microsoft.com/ink/2010/main" type="inkDrawing" rotatedBoundingBox="1723,16376 11736,16133 11749,16682 1736,16926" semanticType="verticalRange" shapeName="Other">
            <msink:sourceLink direction="with" ref="{FC8FD065-AAE3-437C-8866-483F9AD57B69}"/>
            <msink:sourceLink direction="with" ref="{BA65C23B-64AA-493C-99B1-9C6AEB87F75D}"/>
          </msink:context>
        </emma:interpretation>
      </emma:emma>
    </inkml:annotationXML>
    <inkml:trace contextRef="#ctx0" brushRef="#br0">0 607 24 0,'9'-3'11'0,"0"3"-6"0,-5-20 0 0,0 16 6 16,1 1 5-16,-1 3 4 16,0 0 5-16,1-4 4 15,-1 0-11-15,0 0-3 16,9-4 4-16,0-3 2 15,5-1-4-15,-1-3 0 16,0-4-8-16,5-5-1 16,8-14-4-16,5-4-1 0,4-9 3 15,4 9-3-15,9 0-2 16,0 3 0-16,0 4-1 0,5 5 0 16,-1 6 2-16,5 5-3 15,4 8 0-15,0 15 5 16,0 15 5-16,13 15-3 15,-9 9-1-15,5 11 0 16,-5-4-1-16,1-4-2 16,3-7-2-16,-3-5 3 15,3-11 2-15,-3-7 0 16,12-1 0-16,-4-15-1 16,-4-15 0-16,-5-8-5 15,1-20 1-15,-1-11 4 16,-4 0 5-16,-4-3-5 15,-1-1 0-15,-3 4-2 0,-5 8 1 16,0 11 2 0,4 12 2-16,-4 7-3 0,-4 13-3 15,4 10 0-15,-5 13 1 16,5 18 3-16,9 16 2 16,0 12-6-16,0-1 0 15,8-7 1-15,0-4 1 16,5 0-6-16,0-12-2 15,-5-11 4-15,5-12 5 16,-1-19-2-16,1-4 1 16,0-11-1-16,-1-16-2 15,10-15 3-15,-5-8 2 0,0-4-4 16,-9 0-3-16,9 1 1 16,0 6 2-16,-4 5-2 15,-5 19 0-15,1 12 1 16,8 15 2-16,-5 15 3 15,-3 16 2-15,-1 8-3 16,9 15-1-16,-4-8-3 16,4-8-1-16,0-7 1 15,9-12 0-15,-5-7 0 16,-4-16 2-16,-4-11-1 16,12-8-1-16,-8-8 3 15,-4-8 0-15,0 5 1 16,-9 3 0-16,-5 8 0 15,1 3 2-15,-5 9-1 16,1 7 2-16,-5 12-2 0,-5 3 2 16,1 8-2-16,9 5 0 15,3-1-3-15,5 0-2 16,5 4 1-16,-1-12-1 16,9-7 0-16,-4-8 2 15,-5-8-1-15,-4-3-1 16,0-12 3-16,4-8 0 15,1-4 1-15,-5-3 0 16,-9 7 2-16,-4 8 3 16,-4 3-2-16,0 9-2 0,-5 11 4 15,5 11 4-15,-5 16-3 16,0 12 0-16,5 15-4 16,0-4-1-16,12 0-6 15,5-12-1-15,9-7-4 16,0-11 1-16,12-17 5 15,-3-18 2-15,-1-12-3 16,9-11 1-16,-9-5 0 16,1-3 0-16,-9 3 2 15,-5 5 3-15,-8 3 0 16,4 16 2-16,-5 11 0 16,-8 12 1-16,0 12-2 15,0 14 1-15,9 17-2 16,4 7 0-16,-4-8-6 15,8-8 1-15,0-7 0 16,14-12 0-16,-5-22 0 0,0-13 0 16,-9-15 2-16,14-7 1 15,-10-5 7-15,-8 9 6 16,-8 3 3-16,-10 4 1 16,-3 8-11-16,-10 3-5 15,-3 5-3-15,-5 7 1 16,0 12-1-16,0 11-1 15,-5 8 3-15,10 7 0 16,8 5 1-16,0 0 0 16,0-9-5-16,4-14-1 15,-4-12-2-15,4-4 0 16,-8-4 3-16,0-4 0 0,-9 0-6 16,-9 1-3-16,-4-1-41 15,-30-4-166 1</inkml:trace>
  </inkml:traceGroup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3-01T12:11:38.380"/>
    </inkml:context>
    <inkml:brush xml:id="br0">
      <inkml:brushProperty name="width" value="0.09333" units="cm"/>
      <inkml:brushProperty name="height" value="0.09333" units="cm"/>
      <inkml:brushProperty name="color" value="#00CCFF"/>
      <inkml:brushProperty name="fitToCurve" value="1"/>
    </inkml:brush>
  </inkml:definitions>
  <inkml:traceGroup>
    <inkml:annotationXML>
      <emma:emma xmlns:emma="http://www.w3.org/2003/04/emma" version="1.0">
        <emma:interpretation id="{CD4850D6-D6CD-4C92-AED7-1526638EE7A0}" emma:medium="tactile" emma:mode="ink">
          <msink:context xmlns:msink="http://schemas.microsoft.com/ink/2010/main" type="writingRegion" rotatedBoundingBox="6893,1908 6904,1908 6904,1922 6893,1922"/>
        </emma:interpretation>
      </emma:emma>
    </inkml:annotationXML>
    <inkml:traceGroup>
      <inkml:annotationXML>
        <emma:emma xmlns:emma="http://www.w3.org/2003/04/emma" version="1.0">
          <emma:interpretation id="{FAFC215B-6D77-420A-931F-B98DCD7F8FE4}" emma:medium="tactile" emma:mode="ink">
            <msink:context xmlns:msink="http://schemas.microsoft.com/ink/2010/main" type="paragraph" rotatedBoundingBox="6893,1908 6904,1908 6904,1922 6893,19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0C84AC7-18D8-47F9-9D95-9B96CDB23D1F}" emma:medium="tactile" emma:mode="ink">
              <msink:context xmlns:msink="http://schemas.microsoft.com/ink/2010/main" type="line" rotatedBoundingBox="6893,1908 6904,1908 6904,1922 6893,1922"/>
            </emma:interpretation>
          </emma:emma>
        </inkml:annotationXML>
        <inkml:traceGroup>
          <inkml:annotationXML>
            <emma:emma xmlns:emma="http://www.w3.org/2003/04/emma" version="1.0">
              <emma:interpretation id="{5440728C-7C98-4FF5-9FE1-76FDB1FE0AA1}" emma:medium="tactile" emma:mode="ink">
                <msink:context xmlns:msink="http://schemas.microsoft.com/ink/2010/main" type="inkWord" rotatedBoundingBox="6893,1908 6904,1908 6904,1922 6893,1922"/>
              </emma:interpretation>
              <emma:one-of disjunction-type="recognition" id="oneOf0">
                <emma:interpretation id="interp0" emma:lang="en-IN" emma:confidence="0">
                  <emma:literal>.</emma:literal>
                </emma:interpretation>
                <emma:interpretation id="interp1" emma:lang="en-IN" emma:confidence="0">
                  <emma:literal>,</emma:literal>
                </emma:interpretation>
                <emma:interpretation id="interp2" emma:lang="en-IN" emma:confidence="0">
                  <emma:literal>'</emma:literal>
                </emma:interpretation>
                <emma:interpretation id="interp3" emma:lang="en-IN" emma:confidence="0">
                  <emma:literal>&gt;</emma:literal>
                </emma:interpretation>
                <emma:interpretation id="interp4" emma:lang="en-IN" emma:confidence="0">
                  <emma:literal>/</emma:literal>
                </emma:interpretation>
              </emma:one-of>
            </emma:emma>
          </inkml:annotationXML>
          <inkml:trace contextRef="#ctx0" brushRef="#br0">4 0 337 0,'-4'3'-12'0,"4"-3"-29"16,0 0-11-16,0 0-26 16,0 0-9-16</inkml:trace>
        </inkml:traceGroup>
      </inkml:traceGroup>
    </inkml:traceGroup>
  </inkml:traceGroup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3-01T12:12:26.897"/>
    </inkml:context>
    <inkml:brush xml:id="br0">
      <inkml:brushProperty name="width" value="0.09333" units="cm"/>
      <inkml:brushProperty name="height" value="0.09333" units="cm"/>
      <inkml:brushProperty name="color" value="#00CCFF"/>
      <inkml:brushProperty name="fitToCurve" value="1"/>
    </inkml:brush>
  </inkml:definitions>
  <inkml:traceGroup>
    <inkml:annotationXML>
      <emma:emma xmlns:emma="http://www.w3.org/2003/04/emma" version="1.0">
        <emma:interpretation id="{88EF2DE2-67BA-4259-A18B-CA2D22463ECB}" emma:medium="tactile" emma:mode="ink">
          <msink:context xmlns:msink="http://schemas.microsoft.com/ink/2010/main" type="inkDrawing" rotatedBoundingBox="5604,11832 9758,16165 9655,16263 5501,11931" semanticType="callout" shapeName="Other">
            <msink:sourceLink direction="with" ref="{51645510-31E0-4C90-8AAE-4F92476E0ACE}"/>
            <msink:sourceLink direction="with" ref="{957F7929-555E-4551-B9C4-0B45D3ECF35B}"/>
          </msink:context>
        </emma:interpretation>
      </emma:emma>
    </inkml:annotationXML>
    <inkml:trace contextRef="#ctx0" brushRef="#br0">0 0 56 0,'4'7'22'0,"-4"-7"-12"0,5 8-5 16,-1 0 10-1,-8-8-8-15,8 7 5 16,0 1-7-16,5 8 7 16,-5-5-8-16,9 8 10 15,0-3-8-15,13 15 5 16,-4-4-6-16,13 15 4 15,-9-11-5-15,8 11 5 0,-8-7-6 0,13 15 6 32,-4-4-6-32,13 8 10 0,-9-11-7 0,21 14 5 15,-12-10-6 1,13 14 4 0,-14-11-5-16,18 12 0 15,-17-8-2-15,0 8 1 0,-14-20-2 0,5 12-1 16,-4-8 1-16,30 31 1 15,-4-11-1-15,4 3 4 16,-13-11-3-16,9 3 1 16,-14-14-1-16,10 11-2 15,-14-16 1-15,9 16-1 16,-13-16 0-16,9 16 0 16,-9-8 0-1,8 8 0-15,-12-8 0 0,13 8 2 16,-9-12-1-16,17 8-1 15,-8-8 1-15,4 4 1 16,-9-11-1-16,5 3-1 16,-9-3 1-16,9 3-4 15,-14-7 2-15,10 11 1 16,-14-8 0-16,9 13 0 16,-9-13 0-16,9 8 2 15,-8-7-1-15,8 7-3 16,-9-7 1-16,13 3 1 15,-8-7 0-15,13 3 2 16,-14-11-1-16,14 8-1 16,-9-8 1-16,4 11-4 15,-12-11 2-15,8 8 1 0,-9-12 0 16,5 8 0-16,-9-12 0 0,4 12 2 16,-8-4-1-16,-1 8-1 15,-3-5 1-15,8 9-1 16,-9-12 0-16,13 8 0 15,-12-12 0-15,12 8 0 16,-8-8 0-16,4 4-3 16,-4-4 2-16,4 4 3 15,-5-8-1-15,10 4-1 16,-10-4 1-16,10 5-1 16,-5-5 0-16,0 4 2 15,-5-8-1-15,5 12-1 16,-8-7 1-16,3-1-1 15,-3-4 0-15,3 5 0 16,-3-5 0-16,3 8 0 16,-3-4 0-16,8 4 2 15,-9-3-1-15,5 7-1 16,-5-8 1-16,5 12-1 16,-9-4 0-16,4 4 0 15,-4-12 0-15,4 4 0 16,-8-8 0-16,8 5 0 15,-4-5 0-15,5 4 2 16,-5-7-1-16,4 3 4 16,-4-3-3-16,0 3 1 0,0-3-3 0,0-1-1 15,0 1 1 1,4 3 0-16,-8-7 0 16,8 7 0-16,-8-7 0 0,8 4 0 15,-8-8 0-15,8 7 0 16,-4-3 0-16,9 3 0 15,-9-7 0-15,9 4 0 16,-9-4 0-16,8 7 2 16,-8-7-1-16,5 8-1 15,-10-8 1-15,5 7-1 16,-8-7 0-16,8 8 0 16,-9-9 0-16,9 9-3 15,-9-8 2-15,5 4 1 16,-5-5 0-16,5 5 2 15,-4-4-1-15,8 0-1 0,-5 0 1 16,1 0-1-16,-5-1 0 16,1 1 0-1,-1-4 0-15,0 4 2 0,1 4-1 16,3 0-3 0,-3-5 1-16,-1 5 1 0,0-4 0 15,1 4 2 1,-1-8-1-16,5 4-3 15,-9-4 1-15,0 3 1 0,4-3 0 16,0 4 0 0,-8-4 0-16,4 4-3 15,0-8 2-15,0 4-19 16,0 0 11-16,0 0-43 0,-9 0 29 0,1 4-60 16,-1-4 47-16</inkml:trace>
  </inkml:traceGroup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3-01T12:11:17.497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774931"/>
      <inkml:brushProperty name="fitToCurve" value="1"/>
    </inkml:brush>
    <inkml:brush xml:id="br2">
      <inkml:brushProperty name="width" value="0.09333" units="cm"/>
      <inkml:brushProperty name="height" value="0.09333" units="cm"/>
      <inkml:brushProperty name="color" value="#00CCFF"/>
      <inkml:brushProperty name="fitToCurve" value="1"/>
    </inkml:brush>
  </inkml:definitions>
  <inkml:traceGroup>
    <inkml:annotationXML>
      <emma:emma xmlns:emma="http://www.w3.org/2003/04/emma" version="1.0">
        <emma:interpretation id="{FC8FD065-AAE3-437C-8866-483F9AD57B69}" emma:medium="tactile" emma:mode="ink">
          <msink:context xmlns:msink="http://schemas.microsoft.com/ink/2010/main" type="writingRegion" rotatedBoundingBox="679,15209 5144,10737 7217,12807 2753,17279">
            <msink:destinationLink direction="with" ref="{C32D61E8-D131-4B87-86ED-6C34F797C779}"/>
          </msink:context>
        </emma:interpretation>
      </emma:emma>
    </inkml:annotationXML>
    <inkml:traceGroup>
      <inkml:annotationXML>
        <emma:emma xmlns:emma="http://www.w3.org/2003/04/emma" version="1.0">
          <emma:interpretation id="{9E13C204-0B84-4078-A786-41A3E2DD2F78}" emma:medium="tactile" emma:mode="ink">
            <msink:context xmlns:msink="http://schemas.microsoft.com/ink/2010/main" type="paragraph" rotatedBoundingBox="679,15209 5144,10737 7217,12807 2753,172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597FD21-C6E4-4366-BA0D-1461E838D1B5}" emma:medium="tactile" emma:mode="ink">
              <msink:context xmlns:msink="http://schemas.microsoft.com/ink/2010/main" type="line" rotatedBoundingBox="679,15209 5144,10737 7217,12807 2753,17279"/>
            </emma:interpretation>
          </emma:emma>
        </inkml:annotationXML>
        <inkml:traceGroup>
          <inkml:annotationXML>
            <emma:emma xmlns:emma="http://www.w3.org/2003/04/emma" version="1.0">
              <emma:interpretation id="{89EC7E50-98B0-4D84-9E9D-C8FC3317B300}" emma:medium="tactile" emma:mode="ink">
                <msink:context xmlns:msink="http://schemas.microsoft.com/ink/2010/main" type="inkWord" rotatedBoundingBox="679,15209 3319,12565 5392,14635 2753,17279">
                  <msink:destinationLink direction="with" ref="{0522B539-6CDB-406F-9516-7267ABE5B314}"/>
                </msink:context>
              </emma:interpretation>
              <emma:one-of disjunction-type="recognition" id="oneOf0">
                <emma:interpretation id="interp0" emma:lang="en-IN" emma:confidence="0">
                  <emma:literal>session</emma:literal>
                </emma:interpretation>
                <emma:interpretation id="interp1" emma:lang="en-IN" emma:confidence="0">
                  <emma:literal>spin</emma:literal>
                </emma:interpretation>
                <emma:interpretation id="interp2" emma:lang="en-IN" emma:confidence="0">
                  <emma:literal>Ipswich</emma:literal>
                </emma:interpretation>
                <emma:interpretation id="interp3" emma:lang="en-IN" emma:confidence="0">
                  <emma:literal>stasis</emma:literal>
                </emma:interpretation>
                <emma:interpretation id="interp4" emma:lang="en-IN" emma:confidence="0">
                  <emma:literal>sprain</emma:literal>
                </emma:interpretation>
              </emma:one-of>
            </emma:emma>
          </inkml:annotationXML>
          <inkml:trace contextRef="#ctx0" brushRef="#br0">-599 3047 60 0,'4'0'24'0,"1"0"-12"0,-5 0-12 0,0 0 5 0,0 0 8 15,0 0 6-15,0 0 7 16,-5 0 7-16,1 0-5 16,-5 0 0-16,-4 0-4 15,0 0-3-15,-8 0-11 16,-5-4 5-16,-5 1 4 0,1-1-1 16,-5-4-1-16,1 0-1 15,-1-7 3-15,0-8-2 16,5 0-1-16,-5-4-2 15,5-4 1-15,4-8-6 16,8 1-3-16,14-16-1 16,4-4 1-16,9 4-3 15,8-4 0-15,13 4 1 16,9 0 2-16,14-3-3 0,3 10 0 16,0 5-1-16,1 15-2 15,3 8-2-15,1 15-1 16,-5 15-1-16,-4 9 0 15,-8 11-2-15,-10 3-1 16,-8 1 6-16,-4-4 5 16,-5-8-2-16,-8-4 1 15,-5-4 3-15,-4-7 1 16,-4-8-3-16,0-8-1 16,-1-7 3-16,5-8 1 15,5 0-1-15,8-4-1 0,8-4-3 16,14-7 1-16,17 7-2 15,9 0-1-15,8 4 1 16,22 4 1-16,0 7-3 16,0 9-2-16,9 7 2 15,-9 15 2-15,-13 0-2 16,-13 9 0-16,-13-1 1 16,-13 0 0-16,-13-4 0 15,-13 4 0-15,-4-4 2 16,-9-3 3-16,-5-5 0 15,-8-7 2-15,5-8-4 16,-1-3-2-16,5-5-5 16,8-7-2-16,5-8 0 15,8 0 4-15,5 4-1 16,8 0 1-16,9 7 2 0,9 5 0 16,4 7-3-16,4 23 2 15,0 8-1-15,-4 16 0 16,0 10 4-16,-8 17 1 15,-14 7-4-15,-17-8 1 16,-9 1 0-16,-12 3 2 16,-18-12-1-16,-22-7 2 15,-8-4-2-15,-5-7-1 16,0-12 5-16,-4-8 4 16,0-12-3-16,9-3-1 15,4-8-5-15,9 0-2 0,8-4-4 16,13 0-1-16,9 1 1 15,5-1 2-15,8 0-1 16,13-4 4-16,0 4 0 16,8 0 1-16,1 4 0 15,0 0 0-15,-1 4 0 16,-3 0 0-16,-1 4 0 16,0 0 0-16,-4-5-3 15,0 5 2-15,-4 0-4 16,0 0-1-16,-1-1-11 15,-3 1-1-15,-1 0 2 16,-4-1 2-16,0 5-2 16,0-1-3-16,0 1-14 15,-4 0-6-15,-1-1-21 16,1-3-8-16,0 0-12 16</inkml:trace>
          <inkml:trace contextRef="#ctx0" brushRef="#br0" timeOffset="1860.1527">-560 2947 164 0,'-9'0'63'0,"9"0"-34"0,-4 4-32 16,4-4 13-16,0 0-7 16,-4 0 0-16,4 0-1 15,-5 8-2-15,1-5 1 0,-5 1 14 0,1 4 7 16,-5 0 1-16,4-1-2 15,-4 5-7-15,4 3-4 16,-8 9-3-16,4 6-2 16,9 5-6-16,4 15 1 15,0-4 0-15,4 1 0 16,5-5 0-16,8-7 0 16,0-5 0-16,5-6 2 15,0-5 1-15,12-4 3 16,5-11-1-16,-4-4 2 15,0-4 0-15,-1-3 1 16,-3-5-4-16,-1 0-1 16,-4-3-1-16,0 0 1 0,-4 3-4 15,-1 0 0-15,-3 5-1 16,-1-1-2-16,-4 4 5 16,0 0 1-16,-4 1-3 15,-1 3 1-15,-3 0 0 16,-5 0 2-16,4 7-3 15,0 1-4 1,-4 0-2-16,0-8-10 16,0 7-3-16,0-7-21 15,0 8-9-15,0-8-44 16</inkml:trace>
          <inkml:trace contextRef="#ctx0" brushRef="#br1" timeOffset="14442.2807">1555 1853 32 0,'-4'0'13'0,"4"0"-6"0,0 0 5 0,0 0 8 15,-9 0-2-15,1 0 2 16,3 0-2-16,-3-4-2 16,3 0-4-16,-3 4-2 15,3 0 0-15,-3-4 4 16,3 4-4-16,1 0 0 15,0 0-2-15,-5 0 0 16,5 0-4-16,-5 0 2 0,5 0 0 0,-1 0-5 16,1 4 0-16,0-4-1 15,4 4 2 1,0-4-3-16,0 0-2 0,0 4-1 16,0-4 3-16,0 0 2 15,0 0 2-15,0 0-10 16,0 0-5-16,0 0-45 15,0 0-29 1,0 0 34-16</inkml:trace>
          <inkml:trace contextRef="#ctx0" brushRef="#br1" timeOffset="6665.6327">-252 3070 56 0,'8'-7'22'0,"1"3"-12"0,0 0-8 0,-1 4 9 16,1-4-5-16,0 0 2 15,-1 0 4-15,-3 1 4 16,-1-1 5-16,5 0 2 16,-1 0-4-16,-3 0 1 15,3 4-5-15,-3 0 1 16,-1 0-9-16,0 0 7 0,1 0 5 0,-5 0 1 15,0 0 0-15,13 0-4 16,-5 0 0-16,1 0-5 16,8 4 1-16,-4 0-1 15,5 4 3-15,-1-1-7 16,0 5-2-16,1 7-1 16,-5 4 0-16,4 16-5 15,-4 11-1-15,4 4 1 16,1 4 0-16,-1 15 1 15,0 4 0-15,-4 4 0 16,-4 19 0-16,-4-4 0 16,-10 1 2-16,-4-5 1 15,-4-7 3-15,-4-4-1 16,-5-8 0-16,-8-8-1 16,0-7 2-16,-1-8-1 15,1-7 0-15,4-9-3 0,4 1 1 16,1-4-4-16,3-8 0 15,1-4 1-15,4-3 2 16,0-5-3-16,4-3 0 16,1-4-1-16,-1-8-2 15,5 0 3 1,-1-4-13-16,1 5-6 16,0-1-16-16,4-4-7 15,-5 4-32 1,5-4-48-16,-4-7 33 15</inkml:trace>
          <inkml:trace contextRef="#ctx0" brushRef="#br1" timeOffset="7566.3819">472 2897 203 0,'4'8'25'0,"-4"-1"-5"16,4-3-5-16,1 0-9 15,-5-4-4-15,0 0 1 0,0 0 0 16,4 4 3-16,-4-4 6 16,0 0 2-16,0 0-3 15,0 0 7 1,0 11-3-16,0-3-4 15,0 0 1-15,-4-4-1 16,4 0 3-16,-5-1-12 16,1 1-5-16,0 4 7 15,-5 0 6-15,0 3-2 16,1 9-2-16,-5 10-3 16,0 13-3-16,-5 26 1 15,1 4-1-15,0 20-3 0,4 7 2 16,4 0 1-16,0 16 2 15,5-8 1-15,4 0 1 16,9-12-5-16,4-8-1 16,4 1 3-16,5-12 1 15,4-11 0-15,0-1 1 16,4-11-2-16,9-4-1 16,-4-15 3-16,-1 0 2 15,1-20-2-15,-5-3-2 16,-4-5-3-16,-4 1 1 15,-5 0 3-15,1-5 1 16,-5 1-4-16,0-4 1 0,-5 0-2 16,1 0-2-16,-9 0-2 15,0 0-1-15,0 0 1 16,0 0 2-16,4 0-5 16,-4 0-1-16,5-7-6 15,-5 7-3-15,4-8-16 16,-4 8-5-16,4-8-36 15,-4 1-32 1,0-5 42-16</inkml:trace>
          <inkml:trace contextRef="#ctx0" brushRef="#br1" timeOffset="-28825.8278">1581 2311 116 0,'-26'-23'46'0,"22"39"-24"0,0-24-19 0,-1 8 10 0,-3 0-2 16,-1 0 3-16,5 0 4 16,-1 0 3-16,1 0-11 15,0-4 12-15,-1 4 5 0,1 0 1 16,4 0 1-16,0 0-8 16,0 0-2-16,0 0-5 15,0 0-1-15,0 0-3 16,0 0 1-16,0 4 0 15,13 4 3-15,-4-1-7 16,4 5-2-16,0 3-1 16,0 8 0-16,0 8-2 15,0 8-2-15,0 19 1 16,0 3 1-16,0 5-1 16,0 11 2-16,-5 4-2 0,1 3-1 15,-5 13 1-15,-4 3 1 16,0-8-1-16,-4 1 2 15,-5-1-2-15,1-3-1 16,-5-8 1-16,-5 0-1 16,-3-4 2-16,-1 0 1 15,0-15-1-15,1-8 1 16,3-8-4-16,1-4 0 16,4-3-1-16,0-9 0 15,0-3 2-15,4-7 2 16,1-1-1-16,3-4 2 15,1-3-7-15,4-4 1 0,0-1 1 16,0 1 1-16,0 0 3 16,0-4 1-16,0 3-4 15,4-3-1-15,1 0-8 16,-5-4-2-16,4 4-13 16,5 0-4-16,-1 3-14 15,5-3-3-15,5-4-32 16,3 0-51-1,10-4 36-15</inkml:trace>
          <inkml:trace contextRef="#ctx0" brushRef="#br1" timeOffset="7025.9015">459 2885 64 0,'4'0'24'0,"-4"0"-12"0,4 0 1 0,-4 0 11 16,0 0-6-16,0 0-3 15</inkml:trace>
          <inkml:trace contextRef="#ctx0" brushRef="#br0" timeOffset="-19440.96">1616 2781 164 0,'-9'0'63'0,"-8"4"-34"0,4 0-25 0,9-4 15 16,-1 4-7-16,5 0 1 16</inkml:trace>
          <inkml:trace contextRef="#ctx0" brushRef="#br1" timeOffset="15852.5027">1508 1826 225 0,'8'-4'23'0,"1"0"-12"0,0 0 0 0,-1 0 1 16,5 1-2-16,0-1 0 16,0 4-4-16,0 0 1 15,0 0-6-15,0 4-1 16,5 3 0-16,3 5 0 15,1 3 0-15,0 4 2 16,4 24-1-16,-5-1-1 16,1 1-2-16,-5-1-1 15,-4 16 4-15,0-4 1 16,-4-4-3-16,0-4 1 16,-5 0 2-16,0-3 1 0,1-5-4 15,-5 1-1-15,0-8 3 16,0-4 3-16,0-4-3 15,0-4-1-15,0-4 0 16,0 1 2-16,0-5 1 16,0-3 1-16,0-4 0 15,0-4 0-15,0 0 0 16,4-4 0-16,0-4 2 16,1 1 1-16,-1-9 1 15,9-3 2-15,-4-4-1 16,8-4 0-16,0-8-3 15,1-7 1-15,-1-4-4 16,5-8-2-16,-1-12 0 0,5-3-1 16,0 3 0-16,0 5 2 15,5 10-3-15,-5 9-2 16,4 11 2-16,-4 4 2 16,-4 4-2-16,0 4 0 15,-1 4-1-15,-8 3-2 16,0 4 0-16,-4 4 0 15,0 1-2-15,-5-1 1 16,-4 4-21-16,0 0-11 16,0 0-24-1,0 7-47-15,4 1 20 16</inkml:trace>
          <inkml:trace contextRef="#ctx0" brushRef="#br1" timeOffset="15299.2424">1469 1841 20 0,'13'-4'11'0,"-9"4"-6"0,0 0-8 16,-4 0 0-16,0 0 13 15,0 0 5-15,0 0 6 16,0 0 2-16,0 0-1 15,0 0-2-15,5-4 3 0,-5 4 2 16</inkml:trace>
        </inkml:traceGroup>
        <inkml:traceGroup>
          <inkml:annotationXML>
            <emma:emma xmlns:emma="http://www.w3.org/2003/04/emma" version="1.0">
              <emma:interpretation id="{51645510-31E0-4C90-8AAE-4F92476E0ACE}" emma:medium="tactile" emma:mode="ink">
                <msink:context xmlns:msink="http://schemas.microsoft.com/ink/2010/main" type="inkWord" rotatedBoundingBox="5443,11945 5898,11490 6202,11793 5747,12249">
                  <msink:destinationLink direction="with" ref="{88EF2DE2-67BA-4259-A18B-CA2D22463ECB}"/>
                </msink:context>
              </emma:interpretation>
              <emma:one-of disjunction-type="recognition" id="oneOf1">
                <emma:interpretation id="interp5" emma:lang="en-IN" emma:confidence="0">
                  <emma:literal>+</emma:literal>
                </emma:interpretation>
                <emma:interpretation id="interp6" emma:lang="en-IN" emma:confidence="0">
                  <emma:literal>=</emma:literal>
                </emma:interpretation>
                <emma:interpretation id="interp7" emma:lang="en-IN" emma:confidence="0">
                  <emma:literal>`</emma:literal>
                </emma:interpretation>
                <emma:interpretation id="interp8" emma:lang="en-IN" emma:confidence="0">
                  <emma:literal>*</emma:literal>
                </emma:interpretation>
                <emma:interpretation id="interp9" emma:lang="en-IN" emma:confidence="0">
                  <emma:literal>X</emma:literal>
                </emma:interpretation>
              </emma:one-of>
            </emma:emma>
          </inkml:annotationXML>
          <inkml:trace contextRef="#ctx0" brushRef="#br2" timeOffset="33001.0698">3922-255 36 0,'-22'0'16'0,"22"-4"-8"0,0-11-3 0,0 11 8 15</inkml:trace>
          <inkml:trace contextRef="#ctx0" brushRef="#br2" timeOffset="71370.5892">3350-290 80 0,'4'8'30'0,"-4"-8"-16"0,-4 4-6 0,4 0 19 15,0 0-15-15,0 3 8 16,0 1-12-16,0 8 11 16,0-1-11-16,4 23 5 15,-4-3-8-15,5 11 0 16,-1-11-3-16,5 15 3 16,-5-15-3-16,9 7-1 15,-9-11 0-15,9 0-1 16,-8-12 0-16,8-3 0 15,-9-9 0-15,5-7 2 16,-5-4-1-16,0-3-1 16,-4-9 1-16,0 1-1 15,-4-4 0-15,0-1 0 16,-5 1 0-16,0-16 2 16,1 1-1-16,-1-5-3 15,0 4 1-15,5 5 1 16,-5-1 0-16,5 8 0 15,0 3 0-15,4 5 6 16,-5 0-3-16,5 7 8 16,0-4-7-16,0 5 3 15,0-1-4-15,5 4 3 16,-5-4-4-16,8 8 10 16,1 0-6-16,17 8 3 15,-4-4-5-15,8 4 2 16,-8-4-3-16,4 3 3 0,-5-3-4 0,5 4 1 15,-8-8-1 1,3 4 1-16,-8-8-2 0,0 4 2 16,-8 0-2-16,3 0-62 15,-8 0 33-15,9 7-90 16,0-3 66-16</inkml:trace>
        </inkml:traceGroup>
      </inkml:traceGroup>
    </inkml:traceGroup>
  </inkml:traceGroup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3-01T12:11:12.407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0522B539-6CDB-406F-9516-7267ABE5B314}" emma:medium="tactile" emma:mode="ink">
          <msink:context xmlns:msink="http://schemas.microsoft.com/ink/2010/main" type="inkDrawing" rotatedBoundingBox="2353,13139 5855,12776 6064,14789 2562,15153" semanticType="enclosure" shapeName="Other">
            <msink:sourceLink direction="with" ref="{89EC7E50-98B0-4D84-9E9D-C8FC3317B300}"/>
          </msink:context>
        </emma:interpretation>
      </emma:emma>
    </inkml:annotationXML>
    <inkml:trace contextRef="#ctx0" brushRef="#br0">1503 2835 56 0,'-4'0'22'0,"8"-4"-12"0,-4 1-12 16,0 3 6-16,0 0-3 16,0 0 2-16,5 0 0 15,-5 0 1-15,0 0 15 16,0 0 8-16,0 0 3 0,8 0 2 16,-8 3-6-16,0 5-2 15,0 0-2-15,-4 3 1 16,4 1-13-16,-4 3 8 0,-1 1 4 15,-3-1-2-15,-1 1-2 16,-4-1-6-16,0 0 0 16,-4-3-3-16,-5-4 0 15,-8-1-3-15,-5-3 1 16,-4-4-2-16,-4-4 2 16,-5-7-2-16,0-8 0 0,0-5 1 15,-4-3 3-15,0-3 0 16,5-5 2-16,8-7-6 15,4-5-1-15,9 1 0 16,4 4 2-16,9-1-3 16,9 1 0-16,4 0-6 15,22 3 0-15,4 4 1 16,4 8 3-16,5 4-2 16,-1 8 0-16,1 7-1 15,-5 12 0-15,-4 8 2 16,0 7 0-16,-13 4 0 15,-8 4 2-15,-14 4 3 16,-17 0 4-16,-4-1 0 16,-14-6 0-16,-12-9-1 15,-5-15 2-15,-17-12 1 16,0-3 3-16,-4-8-5 0,0-8-1 16,-5-7-4-16,13-5-3 15,9-3 0-15,9 0-1 16,13-4-3-16,8-4 0 15,13-4-3-15,9-4 1 16,9 4 1-16,17 1 2 16,13 6-1-16,13 9 1 15,9 7 2-15,4 12 0 16,13 8 0-16,-5 7 0 16,-3 8-3-16,-10 4 2 15,-8 8-1-15,-4-1-2 0,-13 12 5 16,-9-3 3-16,-13 7 1 15,-18-4 0-15,-12 0-1 16,-9-12 2-16,-9-11-1 16,-4-15 0-16,0-8-1 15,-8-8 0-15,8-11 0 16,8-1 0-16,5-11-2 16,13-4-2-16,5 1-2 15,21-1 1-15,13-15-1 16,8 7 0-16,18 4 2 15,9 1 0-15,21 7-3 16,1 15 0-16,3 9 2 16,14 6 0-16,0 9-2 15,4 11 2-15,-5 12-1 0,5 11 0 16,-17 16 0-16,-5 3 0 16,-16 1 2-16,-10-4 2 15,-13-5-3-15,-8 1 0 16,-9-8 1-16,-9-7 2 15,-12-9 1-15,-1-7 1 16,-4-7-2-16,4-20 1 16,1-16-4-16,8-7 0 15,13-8 1-15,4 5 2 16,5-5-6-16,12 4-1 16,14 0 2-16,8 8 3 15,14 7-1-15,8 8 0 0,13 8 1 16,-5 15 0-16,1 12-3 15,4 12 2-15,-9 11-1 16,-4 4 0-16,-8 7 2 16,-14 4 0-16,-8 1 0 15,-18-5 2-15,-8 1-3 16,-9-1 0-16,-4-3 1 16,-5-16 2-16,0-7-3 15,5-20 0 1,4-7 1-16,4-8-3 15,9-4 0-15,18-4 2 16,3 4 0-16,5 4-2 16,5 4 2-16,8 3 1 15,4 8 2-15,5 8-3 16,-1 12 0-16,-8 11 1 0,-4 8 0 16,-9 15 0-16,-17 0 0 15,-18 4-5-15,-8-3 1 16,-9-1 2-16,-13-8 1 15,-5-7 1-15,-3-4 2 16,-1-7 1-16,0-5 1 16,5-3-2-16,4-9-2 15,4-3-4-15,9-7 0 16,13-5-3-16,13-3 2 16,13-1 1-16,9 5-1 15,8 3 4-15,5 4 2 16,4 12 0-16,5 7 2 15,3 5-4-15,-8 14 0 0,-8 5-1 16,-10 3 0-16,-12 4 2 16,-18 4 2-16,-12 4-1 15,-14 4 2-15,-17-4-2 16,-9-11-1-16,-4-9 1 16,0-7-1-16,5-11 0 15,3-5 0-15,5-7 0 16,5-12 0-16,8-3-5 15,8-9 1-15,10 1 0 16,8 4-1-16,13 3 4 16,8 5 2-16,5 18-2 15,5 16 0-15,-1 4-1 16,-8 7-2-16,-9 5 3 16,-13 11 2-16,-18 0 0 0,-25 7 2 15,-26 1 0-15,-18-4 3 16,-21-12-1-16,-27 0 0 15,5-11 5-15,4-20 4 16,-4-11-3-16,13-8 1 16,5-3-12-16,12-5-2 15,13-3-6-15,14-1-2 16,16 1-6-16,14-1-1 16,17 1 5-16,17 0 3 15,14 3 7-15,21 0 3 16,4 5 1-16,0 7-2 0,1 0 1 15,-5 4-1-15,-5-1 2 16,5 5 3-16,-8 4-2 16,-1-1-2-16,-4 1-3 15,-4-1 1-15,-5 1-4 16,-4 3-1-16,-13 1-15 16,-9-1-6-16,1-3-30 15,-10-1-14-15,-8 9-44 16</inkml:trace>
  </inkml:traceGroup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3-01T12:12:27.413"/>
    </inkml:context>
    <inkml:brush xml:id="br0">
      <inkml:brushProperty name="width" value="0.09333" units="cm"/>
      <inkml:brushProperty name="height" value="0.09333" units="cm"/>
      <inkml:brushProperty name="color" value="#00CCFF"/>
      <inkml:brushProperty name="fitToCurve" value="1"/>
    </inkml:brush>
  </inkml:definitions>
  <inkml:traceGroup>
    <inkml:annotationXML>
      <emma:emma xmlns:emma="http://www.w3.org/2003/04/emma" version="1.0">
        <emma:interpretation id="{091A48EB-29E2-4201-AFA3-6602B177CB2B}" emma:medium="tactile" emma:mode="ink">
          <msink:context xmlns:msink="http://schemas.microsoft.com/ink/2010/main" type="writingRegion" rotatedBoundingBox="9297,15848 9791,15848 9791,16233 9297,16233"/>
        </emma:interpretation>
      </emma:emma>
    </inkml:annotationXML>
    <inkml:traceGroup>
      <inkml:annotationXML>
        <emma:emma xmlns:emma="http://www.w3.org/2003/04/emma" version="1.0">
          <emma:interpretation id="{F230E9A0-3BEC-4511-B13F-D084608FB5E2}" emma:medium="tactile" emma:mode="ink">
            <msink:context xmlns:msink="http://schemas.microsoft.com/ink/2010/main" type="paragraph" rotatedBoundingBox="9297,15848 9791,15848 9791,16233 9297,1623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CDF4F9D-69BB-4A98-8FED-A87E8E8D2F4D}" emma:medium="tactile" emma:mode="ink">
              <msink:context xmlns:msink="http://schemas.microsoft.com/ink/2010/main" type="line" rotatedBoundingBox="9297,15848 9791,15848 9791,16233 9297,16233"/>
            </emma:interpretation>
          </emma:emma>
        </inkml:annotationXML>
        <inkml:traceGroup>
          <inkml:annotationXML>
            <emma:emma xmlns:emma="http://www.w3.org/2003/04/emma" version="1.0">
              <emma:interpretation id="{957F7929-555E-4551-B9C4-0B45D3ECF35B}" emma:medium="tactile" emma:mode="ink">
                <msink:context xmlns:msink="http://schemas.microsoft.com/ink/2010/main" type="inkWord" rotatedBoundingBox="9297,15848 9791,15848 9791,16233 9297,16233">
                  <msink:destinationLink direction="with" ref="{88EF2DE2-67BA-4259-A18B-CA2D22463ECB}"/>
                </msink:context>
              </emma:interpretation>
              <emma:one-of disjunction-type="recognition" id="oneOf0">
                <emma:interpretation id="interp0" emma:lang="en-IN" emma:confidence="0">
                  <emma:literal>D</emma:literal>
                </emma:interpretation>
                <emma:interpretation id="interp1" emma:lang="en-IN" emma:confidence="0">
                  <emma:literal>d</emma:literal>
                </emma:interpretation>
                <emma:interpretation id="interp2" emma:lang="en-IN" emma:confidence="0">
                  <emma:literal>U</emma:literal>
                </emma:interpretation>
                <emma:interpretation id="interp3" emma:lang="en-IN" emma:confidence="0">
                  <emma:literal>v</emma:literal>
                </emma:interpretation>
                <emma:interpretation id="interp4" emma:lang="en-IN" emma:confidence="0">
                  <emma:literal>+</emma:literal>
                </emma:interpretation>
              </emma:one-of>
            </emma:emma>
          </inkml:annotationXML>
          <inkml:trace contextRef="#ctx0" brushRef="#br0">52 0 84 0,'0'4'33'0,"0"-4"-18"0,0 0-5 16,0 0 21 0,0 0-18-16,5 0 19 15,-10 0-19-15,1 0 9 0,0 4-20 16,-1 0-7-1,-3 0 2-15,3 0 5 16,-3-4-1-16,-1 3 9 16,0-6-6-16,5 3 3 0,4 0-6 15,0 0-3-15,0 0-6 0,4 0 9 16,1 0-1-16,8 0 16 31,0 0-9-31,8 0 4 0,1 0-7 0,13 0-2 16,-1 0-4-16,5 0 1 15,-4 0 1-15,4-4 0 0,-9 4 2 16,1 0-1-16,-5 0 2 16,0 0-2-16,-9 0 2 15,-4 4-2-15,0-1 2 16,-8-3-2-16,-1 4 2 16,0 0-2-16,-4-4-1 15,0 4-41-15,0-4-20 16</inkml:trace>
          <inkml:trace contextRef="#ctx0" brushRef="#br0" timeOffset="319.0126">391-316 80 0,'4'-3'30'0,"-4"3"-16"0,0 7 5 15,0-3 31 1,0 0-27-16,4 8 2 0,1 3-4 16,-1 4 1-16,0 4-10 15,5 8-2-15,0 4-6 0,-1 3-3 0,-3 1 2 16,-1-4-4-16,0-5 0 15,5-3-1-15,0 4 0 16,-1-15 0-16,-3-5 0 16,3-3-115-1,-8-8 64-15,-4-8-27 16</inkml:trace>
        </inkml:traceGroup>
      </inkml:traceGroup>
    </inkml:traceGroup>
  </inkml:traceGroup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3-01T12:10:49.692"/>
    </inkml:context>
    <inkml:brush xml:id="br0">
      <inkml:brushProperty name="width" value="0.09333" units="cm"/>
      <inkml:brushProperty name="height" value="0.09333" units="cm"/>
      <inkml:brushProperty name="color" value="#774931"/>
      <inkml:brushProperty name="fitToCurve" value="1"/>
    </inkml:brush>
  </inkml:definitions>
  <inkml:traceGroup>
    <inkml:annotationXML>
      <emma:emma xmlns:emma="http://www.w3.org/2003/04/emma" version="1.0">
        <emma:interpretation id="{F58D1B4C-65B9-436C-A9DC-F4C9F540348E}" emma:medium="tactile" emma:mode="ink">
          <msink:context xmlns:msink="http://schemas.microsoft.com/ink/2010/main" type="inkDrawing" rotatedBoundingBox="4850,14200 5026,16684 4504,16721 4327,14237" semanticType="callout" shapeName="Other">
            <msink:sourceLink direction="with" ref="{6AF926E8-C589-4D6E-94F3-6E7BBB7F8117}"/>
            <msink:sourceLink direction="with" ref="{A76AFF2A-A3AD-4F5C-AF88-5756A51F1E6A}"/>
          </msink:context>
        </emma:interpretation>
      </emma:emma>
    </inkml:annotationXML>
    <inkml:trace contextRef="#ctx0" brushRef="#br0">2565 2165 124 0,'-4'-4'46'0,"-9"4"-24"0,0-4-13 0,13 4 16 16,-4 0 6-16,-1 0 3 16,1 0-10-16,0 0-1 15,-1 0-14-15,-3 0 1 0,-1 0 3 16,0 4-1-16,-4 0 1 16,0 4-1-16,0 3 2 15,-4 8-3-15,0 5 1 16,-1 2-7-16,1 9-1 15,-5 8 0-15,5 10 0 16,-9 21-2-16,-4 7 1 0,4 7-2 16,-5 9 2-16,10 10 0 15,-1 13 3-15,4-8-3 16,5-1-2-16,5 1 2 16,8-4 2-16,0-4-2 15,4 8-2-15,13-12 0 16,1-8-1-16,4-11 0 15,-1-4 2-15,5-7-1 16,-4-9 2-16,4-11-2 16,0-7-1-16,4-5 1 15,1-3-1-15,-1-4 0 16,-4-4 0-16,4 0 0 16,-4-4 0-16,0 0-3 0,0-4 0 15,-4 1 4 1,0-5 1-16,-5 0-5 0,0 1 0 15,-4-5-6-15,0 1 1 16,0 3 6 0,-4 1 1-16,0-5 1 15,-1 1 1-15,1 3-1 16,0-3-3-16,-5-1 2 16,0 1-10-16,1-4-3 15,-1-1-15-15,0-7-4 16,1 12-10-16,-1-8 0 15,0 0 1-15,-4-4 1 16</inkml:trace>
  </inkml:traceGroup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3-01T12:12:16.648"/>
    </inkml:context>
    <inkml:brush xml:id="br0">
      <inkml:brushProperty name="width" value="0.09333" units="cm"/>
      <inkml:brushProperty name="height" value="0.09333" units="cm"/>
      <inkml:brushProperty name="color" value="#00CCFF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774931"/>
      <inkml:brushProperty name="fitToCurve" value="1"/>
    </inkml:brush>
  </inkml:definitions>
  <inkml:traceGroup>
    <inkml:annotationXML>
      <emma:emma xmlns:emma="http://www.w3.org/2003/04/emma" version="1.0">
        <emma:interpretation id="{BA65C23B-64AA-493C-99B1-9C6AEB87F75D}" emma:medium="tactile" emma:mode="ink">
          <msink:context xmlns:msink="http://schemas.microsoft.com/ink/2010/main" type="writingRegion" rotatedBoundingBox="2836,11638 7571,16334 7255,16652 2521,11956">
            <msink:destinationLink direction="with" ref="{C32D61E8-D131-4B87-86ED-6C34F797C779}"/>
          </msink:context>
        </emma:interpretation>
      </emma:emma>
    </inkml:annotationXML>
    <inkml:traceGroup>
      <inkml:annotationXML>
        <emma:emma xmlns:emma="http://www.w3.org/2003/04/emma" version="1.0">
          <emma:interpretation id="{5DAA9272-3E19-471A-9E0C-9211131F3AC3}" emma:medium="tactile" emma:mode="ink">
            <msink:context xmlns:msink="http://schemas.microsoft.com/ink/2010/main" type="paragraph" rotatedBoundingBox="2836,11638 7571,16334 7255,16652 2521,1195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B677AFF-2A4F-4640-BF25-811C558B3620}" emma:medium="tactile" emma:mode="ink">
              <msink:context xmlns:msink="http://schemas.microsoft.com/ink/2010/main" type="line" rotatedBoundingBox="2836,11638 7571,16334 7255,16652 2521,11956"/>
            </emma:interpretation>
          </emma:emma>
        </inkml:annotationXML>
        <inkml:traceGroup>
          <inkml:annotationXML>
            <emma:emma xmlns:emma="http://www.w3.org/2003/04/emma" version="1.0">
              <emma:interpretation id="{6AF926E8-C589-4D6E-94F3-6E7BBB7F8117}" emma:medium="tactile" emma:mode="ink">
                <msink:context xmlns:msink="http://schemas.microsoft.com/ink/2010/main" type="inkWord" rotatedBoundingBox="2838,11638 4608,13405 4336,13677 2566,11910">
                  <msink:destinationLink direction="with" ref="{F58D1B4C-65B9-436C-A9DC-F4C9F540348E}"/>
                </msink:context>
              </emma:interpretation>
              <emma:one-of disjunction-type="recognition" id="oneOf0">
                <emma:interpretation id="interp0" emma:lang="en-IN" emma:confidence="0">
                  <emma:literal>Fern.</emma:literal>
                </emma:interpretation>
                <emma:interpretation id="interp1" emma:lang="en-IN" emma:confidence="0">
                  <emma:literal>fern.</emma:literal>
                </emma:interpretation>
                <emma:interpretation id="interp2" emma:lang="en-IN" emma:confidence="0">
                  <emma:literal>Fern</emma:literal>
                </emma:interpretation>
                <emma:interpretation id="interp3" emma:lang="en-IN" emma:confidence="0">
                  <emma:literal>fern</emma:literal>
                </emma:interpretation>
                <emma:interpretation id="interp4" emma:lang="en-IN" emma:confidence="0">
                  <emma:literal>Fein.</emma:literal>
                </emma:interpretation>
              </emma:one-of>
            </emma:emma>
          </inkml:annotationXML>
          <inkml:trace contextRef="#ctx0" brushRef="#br0">476-189 44 0,'4'7'16'0,"-4"-7"-8"0,5 4-3 0,-1 0 10 16,-4-4-8-16,4 4 5 16,-4-4-7-16,5 4 2 15,-1 0-4-15,9 3 9 16,-13-3-6-16,9 4 5 16,-1-4-6-16,5 7 4 15,-4-7-5-15,8 8 2 16,-8-8-3-16,8 7-2 15,-4-7 0-15,5 7 5 16,-10-3-3-16,10 8 6 16,-10-9-6-16,10 9 3 15,-5-1-3-15,4 1 0 16,-8-9-1-16,4 9 1 16,-5-5-2-16,14 12 2 0,0-3-2 15,4 7-1-15,-5-8 1 16,1 8-1-16,-5-4 0 0,5 4 4 15,-5-4-2-15,5 8-1 16,-5-8 0-16,5 8 3 16,-5-8-2-16,9 8 1 15,-8-12-1-15,8 8-2 16,-9-8 1-16,5 8-1 16,-5-8 0-16,5 5 0 15,-9-9 0-15,13 4 0 16,-9-3 0-16,18 15 0 15,-9-8 0-15,4 4 2 16,-8-12-1-16,4 8-3 16,-4-7 1-16,-1 7 1 15,-3-8 0-15,3 4 0 16,-8-3 0-16,5 3 0 16,-5-7 0-16,0 3 2 15,-5-7-1-15,10 11-3 16,-5-4 1-16,4 5 1 15,-8-9 0-15,4 5 2 16,-5-5-1-16,5 5-1 16,-8-9 1-16,8 9-1 15,-9-5 0-15,9 12 0 16,-9-7 0-16,5 3-3 0,-5-7 2 16,5 3 3-1,-9-7-1-15,9 3-1 0,-9-7 1 0,8 8-4 16,-8-8 2-16,13 3 3 15,-13-7-1-15,9 8-1 16,-9-8 1-16,4 4-1 16,-4-4 0-16,5 4-3 15,-10-8 2-15,5 4-12 16,0 0 6-16,0 0-27 16,0 0 19-16,0 0-49 15,0-4 37-15</inkml:trace>
          <inkml:trace contextRef="#ctx0" brushRef="#br0" timeOffset="7178.2822">385-216 80 0,'-4'-8'33'0,"4"8"-18"0,-5-4-11 16,5 4 12 0,0 0-9-16,0 0 8 15,0 0-9-15,0 0 8 16,0 0-8-16,5 0 3 16,-5 0-5-16,4 4 0 0,0 0-2 0,5 11 1 15,-5-3-2-15,9 15 2 16,-4-4-2-16,4 4 2 15,-4-4-2-15,4 4 2 16,-5-4-2-16,10 16-3 16,-10-9 1-16,14 1 3 15,-13-12-1-15,4 1-1 16,-9-9 1-16,0-3-1 16,-4-4 0-16,5-4 0 15,-10-8 0-15,5 0 2 16,-4-3-1-16,0-5 2 15,-5-3-2-15,0-4 2 16,-8 0-2-16,4-8 6 16,0-4-4-16,0 8 3 15,0 1-3-15,4 6 0 16,1 5-1-16,3 3 5 16,1 1-4-16,0-1 6 15,-5-3-6-15,5 7 6 16,-1 0-6-16,5 1 1 15,-4-1-2-15,8 4-2 16,1-4 1-16,3 8 3 16,1 0-2-16,8 4 4 15,1 0-4-15,12 4 1 16,0-8-1-16,5 7-2 16,-5-7 1-16,5 4 1 15,-13-4-1-15,4 4 2 0,-9-8-2 16,0 4-1-16,-4-4 1 15,0 1-45-15,-8-1 24 0,8 4-85 16,-9 0 59-16</inkml:trace>
          <inkml:trace contextRef="#ctx0" brushRef="#br0" timeOffset="1594.4755">2032 1371 28 0,'9'4'11'0,"-9"-4"-6"0,13 12 3 0,-5-5 7 15,-8-3-7-15,13 8 4 16,-4-1-7-16,8 5 4 16,-8-5-5-16,4 5 0 15,-4-9-2-15,4 5-2 16,-9-4 1-16,5-1 1 15,-9-3-1-15,8 4-1 16,-8-8 1-16,5 4-6 16,-10-8 3-16,5 4-28 15,0 0 17-15,0 4-23 16,0-4 20-16</inkml:trace>
        </inkml:traceGroup>
        <inkml:traceGroup>
          <inkml:annotationXML>
            <emma:emma xmlns:emma="http://www.w3.org/2003/04/emma" version="1.0">
              <emma:interpretation id="{A76AFF2A-A3AD-4F5C-AF88-5756A51F1E6A}" emma:medium="tactile" emma:mode="ink">
                <msink:context xmlns:msink="http://schemas.microsoft.com/ink/2010/main" type="inkWord" rotatedBoundingBox="4977,13772 7565,16339 7255,16652 4667,14085">
                  <msink:destinationLink direction="with" ref="{F58D1B4C-65B9-436C-A9DC-F4C9F540348E}"/>
                </msink:context>
              </emma:interpretation>
              <emma:one-of disjunction-type="recognition" id="oneOf1">
                <emma:interpretation id="interp5" emma:lang="en-IN" emma:confidence="0">
                  <emma:literal>---</emma:literal>
                </emma:interpretation>
                <emma:interpretation id="interp6" emma:lang="en-IN" emma:confidence="0">
                  <emma:literal>...</emma:literal>
                </emma:interpretation>
                <emma:interpretation id="interp7" emma:lang="en-IN" emma:confidence="0">
                  <emma:literal>..</emma:literal>
                </emma:interpretation>
                <emma:interpretation id="interp8" emma:lang="en-IN" emma:confidence="0">
                  <emma:literal>5.-</emma:literal>
                </emma:interpretation>
                <emma:interpretation id="interp9" emma:lang="en-IN" emma:confidence="0">
                  <emma:literal>n-n</emma:literal>
                </emma:interpretation>
              </emma:one-of>
            </emma:emma>
          </inkml:annotationXML>
          <inkml:trace contextRef="#ctx0" brushRef="#br0" timeOffset="2753.6511">2947 2358 32 0,'4'30'13'0,"-4"-30"-6"0,9 8-6 0,-5 0 3 16,-4-8-2-16,9 7 1 16,-5 1-2-16,9 4-1 15,-9-5 1-15,5 5-1 16,-5-8 0-16,5 4-7 16,-9-5 4-16,9 5-14 15,-9-8 9-15</inkml:trace>
          <inkml:trace contextRef="#ctx0" brushRef="#br0" timeOffset="2360.4916">2505 1918 12 0,'21'27'8'0,"-21"-27"-4"0,61 31-5 0,-44-16 13 16,-8-11-7-16,13 12 6 15,-9-5-6-15,8 5-2 16,-8-5-2-16,5 1 1 16,-10-4-1-16,5-1-1 15,-8-3 1-15,3 4-1 16,-8-8 0-16,9 4-18 16,-9-8 10-16</inkml:trace>
          <inkml:trace contextRef="#ctx0" brushRef="#br1" timeOffset="-91713.8381">2669 2300 100 0,'-4'-4'38'0,"0"0"-20"0,4 8-23 16,0-4 6-16,0 8-14 15,4-1-5-15,0-3-19 0,1 0-9 16</inkml:trace>
        </inkml:traceGroup>
        <inkml:traceGroup>
          <inkml:annotationXML>
            <emma:emma xmlns:emma="http://www.w3.org/2003/04/emma" version="1.0">
              <emma:interpretation id="{B1A29600-23E2-454A-B83D-833F14DE74C0}" emma:medium="tactile" emma:mode="ink">
                <msink:context xmlns:msink="http://schemas.microsoft.com/ink/2010/main" type="inkWord" rotatedBoundingBox="5674,14567 7575,16325 7302,16619 5401,14861"/>
              </emma:interpretation>
              <emma:one-of disjunction-type="recognition" id="oneOf2">
                <emma:interpretation id="interp10" emma:lang="en-IN" emma:confidence="0">
                  <emma:literal>no</emma:literal>
                </emma:interpretation>
                <emma:interpretation id="interp11" emma:lang="en-IN" emma:confidence="0">
                  <emma:literal>ws</emma:literal>
                </emma:interpretation>
                <emma:interpretation id="interp12" emma:lang="en-IN" emma:confidence="0">
                  <emma:literal>wag</emma:literal>
                </emma:interpretation>
                <emma:interpretation id="interp13" emma:lang="en-IN" emma:confidence="0">
                  <emma:literal>wig</emma:literal>
                </emma:interpretation>
                <emma:interpretation id="interp14" emma:lang="en-IN" emma:confidence="0">
                  <emma:literal>wags</emma:literal>
                </emma:interpretation>
              </emma:one-of>
            </emma:emma>
          </inkml:annotationXML>
          <inkml:trace contextRef="#ctx0" brushRef="#br0" timeOffset="5569.4958">3294 2654 28 0,'-22'-4'13'0,"22"4"-6"0,0 0 5 16,0 0 12-1,0 0-12-15,4 4 3 16,1-4-10-16,3 4 4 15,-8-4-5-15,9 4 9 16,-9-4-7-16,9 4 8 16,-5 0-8-16,5 3 3 15,-5-3-5-15,5 8 2 0,-5-8-3 0,9 7 3 16,-4-3-4-16,4 7 4 16,-5-7-4-16,10 7 6 15,-5-3-5-15,4 7 3 16,-8-3-3-16,8 3-2 15,-4-8 0-15,4 5 1 16,-4-5-1-16,5 13 4 16,-10-1-3-16,10 7 4 15,-10-6-4-15,10 3 1 16,-5-8-1-16,4 8-2 16,-4-8 1-16,9 8 1 15,-9-8-1-15,8 8 4 16,-3-7-3-16,3 3-1 15,-3-4 0-15,3 4-6 16,-3-8 3-16,3 5 1 16,-8-5 1-16,13 4 0 15,-8-3 0-15,12 7 0 16,-8-8 0-16,4 5 2 16,-5-5-1-16,5 4-1 15,-8-3 1-15,3 3-1 16,-3-4 0-16,3 5 0 15,-3-5 0-15,3 4-3 16,-8-7 2-16,9 3 3 16,-9-3-1-16,9 7-1 0,-9-7 1 15,4 11 1-15,-4-4-1 0,4 4 2 16,-8-7-2-16,8 3-3 16,-8-4 1-16,9 5-6 15,-10-5 4-15,10 4 1 16,-5-7 2-16,4 7 4 15,-4-7-2-15,4 7 4 16,-4-8-4-16,5 5 1 16,-5-5-1-16,4 5-6 15,-8-8 2-15,8 3-1 16,-8-3 1-16,4 3 2 16,-5-7 0-16,5 8 2 15,-4-8-1-15,4 7 2 16,-4-7-2-16,8 8-3 15,-4-9 1-15,4 9 1 16,-8-8 0-16,8 7 0 16,-8-7 0-16,4 8 0 15,-4-8 0-15,4 11 0 16,-5-11 0-16,5 7 2 16,-8-7-1-16,8 8-1 15,-5-8 1-15,5 3-4 16,-4-3 2-16,4 4 1 15,-9-4 0-15,9 4 2 16,-8-5-1-16,8 5-3 16,-9-4 1-16,9 4 1 15,-9-8 0-15,9 7-3 16,-8-7 2-16,8 8 3 0,-9-8-1 16,9 8 2-16,-9-4-2 0,5 3-1 15,-5-3 1-15,5 4-1 16,-9-8 0-16,9 8-3 15,-5-8 2-15,9 7 1 16,-9-3 0-16,5 4 0 16,-9-8 0-16,9 8 0 15,-5-8 0-15,5 7 0 16,-5-3 0-16,5 8 2 16,-9-8-1-16,8 7-1 15,-3-3 1-15,3 7-4 16,-3-7 2-16,3 7 1 15,-3-7 0-15,8 7 0 16,-9-7 0-16,9 4-5 16,-9-8 3-16,5 7-1 15,-5-7 1-15,5 4 6 16,-5-4-2-16,5 3 4 16,-5-7-4-16,5 8-3 15,-5-8 0-15,5 8-1 16,-5-4 0-16,5 3 4 15,-5-7-1-15,9 8-1 16,-8-4 1-16,8 4-1 16,-9-8 0-16,5 7-3 15,-9-7 2-15,8 8-1 0,-8-8 0 16,9 8 6-16,-9-8-2 16,9 3-1-16,-9-6 0 15,4 3-4-15,-8 0 2 0,4 0 3 16,0 0-1-16,0 0-1 15,0 0-2-15,-5-4 1 16,-3 0 1-16,-1 0-3 0,-4 0 2 16,-4 0-1-16,-1-3-2 15,1 3 5 1,0 0-1-16,-1 0-2 16,-3 0 1-16,3 0 1 15,1 1 0-15,-5-1 0 16,5 0 0-16,0 4 0 15,-1-4 0-15,1 4 0 16,0 0 0-16,4 0 0 16,0-4 0-16,0 4 0 15,0 0 0-15,4 0 0 16,-4 0 0-16,4 0 0 16,1-8 0-16,3 1-3 15,-3-1 2-15,3 4 1 16,1-4 0-16,4 8 0 15,-4-3 0-15,4-1 2 16,-5-4-1-16,1 0 2 16,0-3-2-16,8 3 4 15,-4 0-3-15,4 8 1 16,-4-3-1-16,9 6-4 16,0 1 1-16,12 4 1 0,-3-8 0 0,12 11 2 15,-8-3-1-15,12 8 2 16,-3-9-2-16,8 5-3 15,-9-8 1-15,9 3 1 16,-13-3 0-16,9 4 2 16,-1-8-1-16,1 8 2 15,-9-8-2-15,0 4 4 16,-13-4-3-16,0 3 4 16,-9-6-4-16,1 3-1 15,-5-8 0-15,-5 0-1 16,-3-3 0-16,-5-5 2 15,0-7-1-15,-5 0-1 16,-3-4 1-16,-1 0-1 16,-4 0 0-16,0 4 2 15,0 0-1-15,9 0 2 16,-1 0-2-16,5-1-1 16,-4 1 1-16,8 4 1 15,-4 0-1-15,5 3 2 16,-1 1-2-16,5 7-3 15,-1 1 1-15,5 3 1 16,0 0 0-16,5 4-25 16,-5 0 14-16,4 4-79 15,-8 0 50-15</inkml:trace>
        </inkml:traceGroup>
      </inkml:traceGroup>
    </inkml:traceGroup>
  </inkml:traceGroup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3-01T12:10:40.535"/>
    </inkml:context>
    <inkml:brush xml:id="br0">
      <inkml:brushProperty name="width" value="0.09333" units="cm"/>
      <inkml:brushProperty name="height" value="0.09333" units="cm"/>
      <inkml:brushProperty name="color" value="#774931"/>
      <inkml:brushProperty name="fitToCurve" value="1"/>
    </inkml:brush>
  </inkml:definitions>
  <inkml:traceGroup>
    <inkml:annotationXML>
      <emma:emma xmlns:emma="http://www.w3.org/2003/04/emma" version="1.0">
        <emma:interpretation id="{2C20908D-C11D-4FD8-B78E-0421C5656150}" emma:medium="tactile" emma:mode="ink">
          <msink:context xmlns:msink="http://schemas.microsoft.com/ink/2010/main" type="inkDrawing" rotatedBoundingBox="1723,16377 11736,16134 11749,16683 1736,16927" semanticType="underline" shapeName="Other">
            <msink:destinationLink direction="with" ref="{1B42702C-D5E7-4556-94E6-04E15695971C}"/>
          </msink:context>
        </emma:interpretation>
      </emma:emma>
    </inkml:annotationXML>
    <inkml:trace contextRef="#ctx0" brushRef="#br0">0 607 24 0,'9'-3'11'0,"0"3"-6"0,-5-20 0 0,0 16 6 16,1 1 5-16,-1 3 4 16,0 0 5-16,1-4 4 15,-1 0-11-15,0 0-3 16,9-4 4-16,0-3 2 15,5-1-4-15,-1-3 0 16,0-4-8-16,5-5-1 16,8-14-4-16,5-4-1 0,4-9 3 15,4 9-3-15,9 0-2 16,0 3 0-16,0 4-1 0,5 5 0 16,-1 6 2-16,5 5-3 15,4 8 0-15,0 15 5 16,0 15 5-16,13 15-3 15,-9 9-1-15,5 11 0 16,-5-4-1-16,1-4-2 16,3-7-2-16,-3-5 3 15,3-11 2-15,-3-7 0 16,12-1 0-16,-4-15-1 16,-4-15 0-16,-5-8-5 15,1-20 1-15,-1-11 4 16,-4 0 5-16,-4-3-5 15,-1-1 0-15,-3 4-2 0,-5 8 1 16,0 11 2 0,4 12 2-16,-4 7-3 0,-4 13-3 15,4 10 0-15,-5 13 1 16,5 18 3-16,9 16 2 16,0 12-6-16,0-1 0 15,8-7 1-15,0-4 1 16,5 0-6-16,0-12-2 15,-5-11 4-15,5-12 5 16,-1-19-2-16,1-4 1 16,0-11-1-16,-1-16-2 15,10-15 3-15,-5-8 2 0,0-4-4 16,-9 0-3-16,9 1 1 16,0 6 2-16,-4 5-2 15,-5 19 0-15,1 12 1 16,8 15 2-16,-5 15 3 15,-3 16 2-15,-1 8-3 16,9 15-1-16,-4-8-3 16,4-8-1-16,0-7 1 15,9-12 0-15,-5-7 0 16,-4-16 2-16,-4-11-1 16,12-8-1-16,-8-8 3 15,-4-8 0-15,0 5 1 16,-9 3 0-16,-5 8 0 15,1 3 2-15,-5 9-1 16,1 7 2-16,-5 12-2 0,-5 3 2 16,1 8-2-16,9 5 0 15,3-1-3-15,5 0-2 16,5 4 1-16,-1-12-1 16,9-7 0-16,-4-8 2 15,-5-8-1-15,-4-3-1 16,0-12 3-16,4-8 0 15,1-4 1-15,-5-3 0 16,-9 7 2-16,-4 8 3 16,-4 3-2-16,0 9-2 0,-5 11 4 15,5 11 4-15,-5 16-3 16,0 12 0-16,5 15-4 16,0-4-1-16,12 0-6 15,5-12-1-15,9-7-4 16,0-11 1-16,12-17 5 15,-3-18 2-15,-1-12-3 16,9-11 1-16,-9-5 0 16,1-3 0-16,-9 3 2 15,-5 5 3-15,-8 3 0 16,4 16 2-16,-5 11 0 16,-8 12 1-16,0 12-2 15,0 14 1-15,9 17-2 16,4 7 0-16,-4-8-6 15,8-8 1-15,0-7 0 16,14-12 0-16,-5-22 0 0,0-13 0 16,-9-15 2-16,14-7 1 15,-10-5 7-15,-8 9 6 16,-8 3 3-16,-10 4 1 16,-3 8-11-16,-10 3-5 15,-3 5-3-15,-5 7 1 16,0 12-1-16,0 11-1 15,-5 8 3-15,10 7 0 16,8 5 1-16,0 0 0 16,0-9-5-16,4-14-1 15,-4-12-2-15,4-4 0 16,-8-4 3-16,0-4 0 0,-9 0-6 16,-9 1-3-16,-4-1-41 15,-30-4-166 1</inkml:trace>
  </inkml:traceGroup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3-01T12:11:38.380"/>
    </inkml:context>
    <inkml:brush xml:id="br0">
      <inkml:brushProperty name="width" value="0.09333" units="cm"/>
      <inkml:brushProperty name="height" value="0.09333" units="cm"/>
      <inkml:brushProperty name="color" value="#00CCFF"/>
      <inkml:brushProperty name="fitToCurve" value="1"/>
    </inkml:brush>
  </inkml:definitions>
  <inkml:traceGroup>
    <inkml:annotationXML>
      <emma:emma xmlns:emma="http://www.w3.org/2003/04/emma" version="1.0">
        <emma:interpretation id="{ED6D2E7C-F571-486A-940B-A578BF6D83E8}" emma:medium="tactile" emma:mode="ink">
          <msink:context xmlns:msink="http://schemas.microsoft.com/ink/2010/main" type="inkDrawing"/>
        </emma:interpretation>
      </emma:emma>
    </inkml:annotationXML>
    <inkml:trace contextRef="#ctx0" brushRef="#br0">4 0 337 0,'-4'3'-12'0,"4"-3"-29"16,0 0-11-16,0 0-26 16,0 0-9-16</inkml:trace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0" timeString="2017-02-25T12:34:16.247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5598C2D-D735-47D8-A298-71337B68F2AB}" emma:medium="tactile" emma:mode="ink">
          <msink:context xmlns:msink="http://schemas.microsoft.com/ink/2010/main" type="inkDrawing" rotatedBoundingBox="13870,6546 13885,6546 13885,6561 13870,6561" shapeName="Other"/>
        </emma:interpretation>
      </emma:emma>
    </inkml:annotationXML>
    <inkml:trace contextRef="#ctx0" brushRef="#br0">0 0 0</inkml:trace>
  </inkml:traceGroup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2:50:45.635"/>
    </inkml:context>
    <inkml:brush xml:id="br0">
      <inkml:brushProperty name="width" value="0.09333" units="cm"/>
      <inkml:brushProperty name="height" value="0.09333" units="cm"/>
      <inkml:brushProperty name="color" value="#A2850B"/>
      <inkml:brushProperty name="fitToCurve" value="1"/>
    </inkml:brush>
  </inkml:definitions>
  <inkml:traceGroup>
    <inkml:annotationXML>
      <emma:emma xmlns:emma="http://www.w3.org/2003/04/emma" version="1.0">
        <emma:interpretation id="{6EE51E4D-B609-4672-8D75-805712B1F530}" emma:medium="tactile" emma:mode="ink">
          <msink:context xmlns:msink="http://schemas.microsoft.com/ink/2010/main" type="inkDrawing" rotatedBoundingBox="8107,14780 8563,17506 8174,17571 7717,14845" semanticType="callout" shapeName="Other">
            <msink:sourceLink direction="from" ref="{A6BAC182-821D-47D1-B19E-DCE9D73D7FA0}"/>
            <msink:sourceLink direction="to" ref="{5464C17B-002A-412F-9755-FDDA09A201C1}"/>
          </msink:context>
        </emma:interpretation>
      </emma:emma>
    </inkml:annotationXML>
    <inkml:trace contextRef="#ctx0" brushRef="#br0">2875-508 128 0,'-5'-4'49'0,"1"4"-26"0,4 0-20 0,0 0 19 16,-8 0-5-16,-1 0 1 16,5 0-2-16,-4 0-8 15,3 0 4-15,1 0 10 16,-8 0-3-16,-1 0-7 16,0 4-3-16,1 0 1 15,-1-1 1-15,0 1-8 16,5 0-1-16,0-4 0 15,3 0 1-15,1 0-4 0,0 0-1 16,0 0-4-16,4 0-1 16,0 0-3-16,0-4 1 15,4 0 0-15,0-3 3 16,0 3-1-16,5-7 2 16,8-8 3-1,-5 4 1 1,-3 0 7-16,-1 4 4 15,-4 0-3-15,1 3-2 16,-10 5 13 0,-3-1-6-16,0 11-1 15,-1 1-9-15,1 3-3 16,-1 8 2-16,-3 3 1 0,-1 8-3 16,0 11-1-16,5 23 3 15,0 7 1-15,-1 19 0 16,5 22-2-16,4 38-2 15,4 7-1-15,5 11-1 16,7 12 3-16,10-12 0 16,3 4 1-16,1-11 0 15,3 4 2-15,1-27-1 16,4-14 2-16,4-5-2 16,-4-18-1-16,0-15 5 15,4-11 1-15,-4-15-7 16,-5-11-1-16,-3-12 0 15,-1-7 1-15,-4-4 1 16,-3-7 0-16,-1-4-5 16,0-8-1-16,-5 5-4 0,1-5-1 15,0-3-8-15,-4-4-2 16,-1 0-25-16,-3 0-10 16,-1-4-21-1</inkml:trace>
  </inkml:traceGroup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3-01T12:12:26.897"/>
    </inkml:context>
    <inkml:brush xml:id="br0">
      <inkml:brushProperty name="width" value="0.09333" units="cm"/>
      <inkml:brushProperty name="height" value="0.09333" units="cm"/>
      <inkml:brushProperty name="color" value="#00CCFF"/>
      <inkml:brushProperty name="fitToCurve" value="1"/>
    </inkml:brush>
  </inkml:definitions>
  <inkml:traceGroup>
    <inkml:annotationXML>
      <emma:emma xmlns:emma="http://www.w3.org/2003/04/emma" version="1.0">
        <emma:interpretation id="{B6D52163-4E3C-485D-8D32-A94AA9BD4EB8}" emma:medium="tactile" emma:mode="ink">
          <msink:context xmlns:msink="http://schemas.microsoft.com/ink/2010/main" type="inkDrawing" rotatedBoundingBox="5604,11832 9758,16165 9655,16263 5501,11931" semanticType="callout" shapeName="Other">
            <msink:sourceLink direction="with" ref="{AB61365A-6731-492B-AD2E-9512B9033F3A}"/>
            <msink:sourceLink direction="with" ref="{2785612E-E815-4C4E-9E84-DF358F43FDC9}"/>
          </msink:context>
        </emma:interpretation>
      </emma:emma>
    </inkml:annotationXML>
    <inkml:trace contextRef="#ctx0" brushRef="#br0">0 0 56 0,'4'7'22'0,"-4"-7"-12"0,5 8-5 16,-1 0 10-1,-8-8-8-15,8 7 5 16,0 1-7-16,5 8 7 16,-5-5-8-16,9 8 10 15,0-3-8-15,13 15 5 16,-4-4-6-16,13 15 4 15,-9-11-5-15,8 11 5 0,-8-7-6 0,13 15 6 32,-4-4-6-32,13 8 10 0,-9-11-7 0,21 14 5 15,-12-10-6 1,13 14 4 0,-14-11-5-16,18 12 0 15,-17-8-2-15,0 8 1 0,-14-20-2 0,5 12-1 16,-4-8 1-16,30 31 1 15,-4-11-1-15,4 3 4 16,-13-11-3-16,9 3 1 16,-14-14-1-16,10 11-2 15,-14-16 1-15,9 16-1 16,-13-16 0-16,9 16 0 16,-9-8 0-1,8 8 0-15,-12-8 0 0,13 8 2 16,-9-12-1-16,17 8-1 15,-8-8 1-15,4 4 1 16,-9-11-1-16,5 3-1 16,-9-3 1-16,9 3-4 15,-14-7 2-15,10 11 1 16,-14-8 0-16,9 13 0 16,-9-13 0-16,9 8 2 15,-8-7-1-15,8 7-3 16,-9-7 1-16,13 3 1 15,-8-7 0-15,13 3 2 16,-14-11-1-16,14 8-1 16,-9-8 1-16,4 11-4 15,-12-11 2-15,8 8 1 0,-9-12 0 16,5 8 0-16,-9-12 0 0,4 12 2 16,-8-4-1-16,-1 8-1 15,-3-5 1-15,8 9-1 16,-9-12 0-16,13 8 0 15,-12-12 0-15,12 8 0 16,-8-8 0-16,4 4-3 16,-4-4 2-16,4 4 3 15,-5-8-1-15,10 4-1 16,-10-4 1-16,10 5-1 16,-5-5 0-16,0 4 2 15,-5-8-1-15,5 12-1 16,-8-7 1-16,3-1-1 15,-3-4 0-15,3 5 0 16,-3-5 0-16,3 8 0 16,-3-4 0-16,8 4 2 15,-9-3-1-15,5 7-1 16,-5-8 1-16,5 12-1 16,-9-4 0-16,4 4 0 15,-4-12 0-15,4 4 0 16,-8-8 0-16,8 5 0 15,-4-5 0-15,5 4 2 16,-5-7-1-16,4 3 4 16,-4-3-3-16,0 3 1 0,0-3-3 0,0-1-1 15,0 1 1 1,4 3 0-16,-8-7 0 16,8 7 0-16,-8-7 0 0,8 4 0 15,-8-8 0-15,8 7 0 16,-4-3 0-16,9 3 0 15,-9-7 0-15,9 4 0 16,-9-4 0-16,8 7 2 16,-8-7-1-16,5 8-1 15,-10-8 1-15,5 7-1 16,-8-7 0-16,8 8 0 16,-9-9 0-16,9 9-3 15,-9-8 2-15,5 4 1 16,-5-5 0-16,5 5 2 15,-4-4-1-15,8 0-1 0,-5 0 1 16,1 0-1-16,-5-1 0 16,1 1 0-1,-1-4 0-15,0 4 2 0,1 4-1 16,3 0-3 0,-3-5 1-16,-1 5 1 0,0-4 0 15,1 4 2 1,-1-8-1-16,5 4-3 15,-9-4 1-15,0 3 1 0,4-3 0 16,0 4 0 0,-8-4 0-16,4 4-3 15,0-8 2-15,0 4-19 16,0 0 11-16,0 0-43 0,-9 0 29 0,1 4-60 16,-1-4 47-16</inkml:trace>
  </inkml:traceGroup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3-01T12:11:17.497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774931"/>
      <inkml:brushProperty name="fitToCurve" value="1"/>
    </inkml:brush>
    <inkml:brush xml:id="br2">
      <inkml:brushProperty name="width" value="0.09333" units="cm"/>
      <inkml:brushProperty name="height" value="0.09333" units="cm"/>
      <inkml:brushProperty name="color" value="#00CCFF"/>
      <inkml:brushProperty name="fitToCurve" value="1"/>
    </inkml:brush>
  </inkml:definitions>
  <inkml:traceGroup>
    <inkml:annotationXML>
      <emma:emma xmlns:emma="http://www.w3.org/2003/04/emma" version="1.0">
        <emma:interpretation id="{AB61365A-6731-492B-AD2E-9512B9033F3A}" emma:medium="tactile" emma:mode="ink">
          <msink:context xmlns:msink="http://schemas.microsoft.com/ink/2010/main" type="inkDrawing" rotatedBoundingBox="1098,14730 5610,11065 6771,12494 2259,16159" semanticType="scratchOut" shapeName="Other">
            <msink:sourceLink direction="with" ref="{0D0AA705-3A42-427C-8CA7-ED08576270E6}"/>
            <msink:destinationLink direction="with" ref="{B6D52163-4E3C-485D-8D32-A94AA9BD4EB8}"/>
          </msink:context>
        </emma:interpretation>
      </emma:emma>
    </inkml:annotationXML>
    <inkml:trace contextRef="#ctx0" brushRef="#br0">-599 3047 60 0,'4'0'24'0,"1"0"-12"0,-5 0-12 0,0 0 5 0,0 0 8 15,0 0 6-15,0 0 7 16,-5 0 7-16,1 0-5 16,-5 0 0-16,-4 0-4 15,0 0-3-15,-8 0-11 16,-5-4 5-16,-5 1 4 0,1-1-1 16,-5-4-1-16,1 0-1 15,-1-7 3-15,0-8-2 16,5 0-1-16,-5-4-2 15,5-4 1-15,4-8-6 16,8 1-3-16,14-16-1 16,4-4 1-16,9 4-3 15,8-4 0-15,13 4 1 16,9 0 2-16,14-3-3 0,3 10 0 16,0 5-1-16,1 15-2 15,3 8-2-15,1 15-1 16,-5 15-1-16,-4 9 0 15,-8 11-2-15,-10 3-1 16,-8 1 6-16,-4-4 5 16,-5-8-2-16,-8-4 1 15,-5-4 3-15,-4-7 1 16,-4-8-3-16,0-8-1 16,-1-7 3-16,5-8 1 15,5 0-1-15,8-4-1 0,8-4-3 16,14-7 1-16,17 7-2 15,9 0-1-15,8 4 1 16,22 4 1-16,0 7-3 16,0 9-2-16,9 7 2 15,-9 15 2-15,-13 0-2 16,-13 9 0-16,-13-1 1 16,-13 0 0-16,-13-4 0 15,-13 4 0-15,-4-4 2 16,-9-3 3-16,-5-5 0 15,-8-7 2-15,5-8-4 16,-1-3-2-16,5-5-5 16,8-7-2-16,5-8 0 15,8 0 4-15,5 4-1 16,8 0 1-16,9 7 2 0,9 5 0 16,4 7-3-16,4 23 2 15,0 8-1-15,-4 16 0 16,0 10 4-16,-8 17 1 15,-14 7-4-15,-17-8 1 16,-9 1 0-16,-12 3 2 16,-18-12-1-16,-22-7 2 15,-8-4-2-15,-5-7-1 16,0-12 5-16,-4-8 4 16,0-12-3-16,9-3-1 15,4-8-5-15,9 0-2 0,8-4-4 16,13 0-1-16,9 1 1 15,5-1 2-15,8 0-1 16,13-4 4-16,0 4 0 16,8 0 1-16,1 4 0 15,0 0 0-15,-1 4 0 16,-3 0 0-16,-1 4 0 16,0 0 0-16,-4-5-3 15,0 5 2-15,-4 0-4 16,0 0-1-16,-1-1-11 15,-3 1-1-15,-1 0 2 16,-4-1 2-16,0 5-2 16,0-1-3-16,0 1-14 15,-4 0-6-15,-1-1-21 16,1-3-8-16,0 0-12 16</inkml:trace>
    <inkml:trace contextRef="#ctx0" brushRef="#br0" timeOffset="1860.1527">-560 2947 164 0,'-9'0'63'0,"9"0"-34"0,-4 4-32 16,4-4 13-16,0 0-7 16,-4 0 0-16,4 0-1 15,-5 8-2-15,1-5 1 0,-5 1 14 0,1 4 7 16,-5 0 1-16,4-1-2 15,-4 5-7-15,4 3-4 16,-8 9-3-16,4 6-2 16,9 5-6-16,4 15 1 15,0-4 0-15,4 1 0 16,5-5 0-16,8-7 0 16,0-5 0-16,5-6 2 15,0-5 1-15,12-4 3 16,5-11-1-16,-4-4 2 15,0-4 0-15,-1-3 1 16,-3-5-4-16,-1 0-1 16,-4-3-1-16,0 0 1 0,-4 3-4 15,-1 0 0-15,-3 5-1 16,-1-1-2-16,-4 4 5 16,0 0 1-16,-4 1-3 15,-1 3 1-15,-3 0 0 16,-5 0 2-16,4 7-3 15,0 1-4 1,-4 0-2-16,0-8-10 16,0 7-3-16,0-7-21 15,0 8-9-15,0-8-44 16</inkml:trace>
    <inkml:trace contextRef="#ctx0" brushRef="#br1" timeOffset="14442.2807">1555 1853 32 0,'-4'0'13'0,"4"0"-6"0,0 0 5 0,0 0 8 15,-9 0-2-15,1 0 2 16,3 0-2-16,-3-4-2 16,3 0-4-16,-3 4-2 15,3 0 0-15,-3-4 4 16,3 4-4-16,1 0 0 15,0 0-2-15,-5 0 0 16,5 0-4-16,-5 0 2 0,5 0 0 0,-1 0-5 16,1 4 0-16,0-4-1 15,4 4 2 1,0-4-3-16,0 0-2 0,0 4-1 16,0-4 3-16,0 0 2 15,0 0 2-15,0 0-10 16,0 0-5-16,0 0-45 15,0 0-29 1,0 0 34-16</inkml:trace>
    <inkml:trace contextRef="#ctx0" brushRef="#br1" timeOffset="7025.9015">459 2885 64 0,'4'0'24'0,"-4"0"-12"0,4 0 1 0,-4 0 11 16,0 0-6-16,0 0-3 15</inkml:trace>
    <inkml:trace contextRef="#ctx0" brushRef="#br0" timeOffset="-19440.96">1616 2781 164 0,'-9'0'63'0,"-8"4"-34"0,4 0-25 0,9-4 15 16,-1 4-7-16,5 0 1 16</inkml:trace>
    <inkml:trace contextRef="#ctx0" brushRef="#br1" timeOffset="15299.2424">1469 1841 20 0,'13'-4'11'0,"-9"4"-6"0,0 0-8 16,-4 0 0-16,0 0 13 15,0 0 5-15,0 0 6 16,0 0 2-16,0 0-1 15,0 0-2-15,5-4 3 0,-5 4 2 16</inkml:trace>
    <inkml:trace contextRef="#ctx0" brushRef="#br2" timeOffset="33001.0698">3922-255 36 0,'-22'0'16'0,"22"-4"-8"0,0-11-3 0,0 11 8 15</inkml:trace>
    <inkml:trace contextRef="#ctx0" brushRef="#br2" timeOffset="71370.5892">3350-290 80 0,'4'8'30'0,"-4"-8"-16"0,-4 4-6 0,4 0 19 15,0 0-15-15,0 3 8 16,0 1-12-16,0 8 11 16,0-1-11-16,4 23 5 15,-4-3-8-15,5 11 0 16,-1-11-3-16,5 15 3 16,-5-15-3-16,9 7-1 15,-9-11 0-15,9 0-1 16,-8-12 0-16,8-3 0 15,-9-9 0-15,5-7 2 16,-5-4-1-16,0-3-1 16,-4-9 1-16,0 1-1 15,-4-4 0-15,0-1 0 16,-5 1 0-16,0-16 2 16,1 1-1-16,-1-5-3 15,0 4 1-15,5 5 1 16,-5-1 0-16,5 8 0 15,0 3 0-15,4 5 6 16,-5 0-3-16,5 7 8 16,0-4-7-16,0 5 3 15,0-1-4-15,5 4 3 16,-5-4-4-16,8 8 10 16,1 0-6-16,17 8 3 15,-4-4-5-15,8 4 2 16,-8-4-3-16,4 3 3 0,-5-3-4 0,5 4 1 15,-8-8-1 1,3 4 1-16,-8-8-2 0,0 4 2 16,-8 0-2-16,3 0-62 15,-8 0 33-15,9 7-90 16,0-3 66-16</inkml:trace>
  </inkml:traceGroup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3-01T12:10:49.692"/>
    </inkml:context>
    <inkml:brush xml:id="br0">
      <inkml:brushProperty name="width" value="0.09333" units="cm"/>
      <inkml:brushProperty name="height" value="0.09333" units="cm"/>
      <inkml:brushProperty name="color" value="#774931"/>
      <inkml:brushProperty name="fitToCurve" value="1"/>
    </inkml:brush>
  </inkml:definitions>
  <inkml:traceGroup>
    <inkml:annotationXML>
      <emma:emma xmlns:emma="http://www.w3.org/2003/04/emma" version="1.0">
        <emma:interpretation id="{1B42702C-D5E7-4556-94E6-04E15695971C}" emma:medium="tactile" emma:mode="ink">
          <msink:context xmlns:msink="http://schemas.microsoft.com/ink/2010/main" type="inkDrawing" rotatedBoundingBox="4851,14200 5027,16684 4505,16721 4328,14237" semanticType="callout" shapeName="Other">
            <msink:sourceLink direction="with" ref="{2C20908D-C11D-4FD8-B78E-0421C5656150}"/>
            <msink:sourceLink direction="with" ref="{9FCBA70C-AA3D-4997-9CB8-977B7376911D}"/>
            <msink:sourceLink direction="with" ref="{1F3C4901-8BFD-4559-BB90-6A4E7E4C31EB}"/>
          </msink:context>
        </emma:interpretation>
      </emma:emma>
    </inkml:annotationXML>
    <inkml:trace contextRef="#ctx0" brushRef="#br0">2565 2165 124 0,'-4'-4'46'0,"-9"4"-24"0,0-4-13 0,13 4 16 16,-4 0 6-16,-1 0 3 16,1 0-10-16,0 0-1 15,-1 0-14-15,-3 0 1 0,-1 0 3 16,0 4-1-16,-4 0 1 16,0 4-1-16,0 3 2 15,-4 8-3-15,0 5 1 16,-1 2-7-16,1 9-1 15,-5 8 0-15,5 10 0 16,-9 21-2-16,-4 7 1 0,4 7-2 16,-5 9 2-16,10 10 0 15,-1 13 3-15,4-8-3 16,5-1-2-16,5 1 2 16,8-4 2-16,0-4-2 15,4 8-2-15,13-12 0 16,1-8-1-16,4-11 0 15,-1-4 2-15,5-7-1 16,-4-9 2-16,4-11-2 16,0-7-1-16,4-5 1 15,1-3-1-15,-1-4 0 16,-4-4 0-16,4 0 0 16,-4-4 0-16,0 0-3 0,0-4 0 15,-4 1 4 1,0-5 1-16,-5 0-5 0,0 1 0 15,-4-5-6-15,0 1 1 16,0 3 6 0,-4 1 1-16,0-5 1 15,-1 1 1-15,1 3-1 16,0-3-3-16,-5-1 2 16,0 1-10-16,1-4-3 15,-1-1-15-15,0-7-4 16,1 12-10-16,-1-8 0 15,0 0 1-15,-4-4 1 16</inkml:trace>
  </inkml:traceGroup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3-01T12:11:24.162"/>
    </inkml:context>
    <inkml:brush xml:id="br0">
      <inkml:brushProperty name="width" value="0.09333" units="cm"/>
      <inkml:brushProperty name="height" value="0.09333" units="cm"/>
      <inkml:brushProperty name="color" value="#774931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0D0AA705-3A42-427C-8CA7-ED08576270E6}" emma:medium="tactile" emma:mode="ink">
          <msink:context xmlns:msink="http://schemas.microsoft.com/ink/2010/main" type="writingRegion" rotatedBoundingBox="6314,14182 2577,17223 720,14940 4457,11900">
            <msink:destinationLink direction="with" ref="{AB61365A-6731-492B-AD2E-9512B9033F3A}"/>
          </msink:context>
        </emma:interpretation>
      </emma:emma>
    </inkml:annotationXML>
    <inkml:traceGroup>
      <inkml:annotationXML>
        <emma:emma xmlns:emma="http://www.w3.org/2003/04/emma" version="1.0">
          <emma:interpretation id="{804DC77D-ABB4-494E-BF15-29B615E77707}" emma:medium="tactile" emma:mode="ink">
            <msink:context xmlns:msink="http://schemas.microsoft.com/ink/2010/main" type="paragraph" rotatedBoundingBox="6314,14182 2577,17223 720,14940 4457,1190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22A25FA-67F8-4220-A1FF-46FEC0742710}" emma:medium="tactile" emma:mode="ink">
              <msink:context xmlns:msink="http://schemas.microsoft.com/ink/2010/main" type="line" rotatedBoundingBox="6314,14182 2577,17223 720,14940 4457,11900"/>
            </emma:interpretation>
          </emma:emma>
        </inkml:annotationXML>
        <inkml:traceGroup>
          <inkml:annotationXML>
            <emma:emma xmlns:emma="http://www.w3.org/2003/04/emma" version="1.0">
              <emma:interpretation id="{74344575-C27B-49E0-8895-47BB147FED20}" emma:medium="tactile" emma:mode="ink">
                <msink:context xmlns:msink="http://schemas.microsoft.com/ink/2010/main" type="inkWord" rotatedBoundingBox="6314,14182 2577,17223 720,14940 4457,11900"/>
              </emma:interpretation>
              <emma:one-of disjunction-type="recognition" id="oneOf0">
                <emma:interpretation id="interp0" emma:lang="en-IN" emma:confidence="0">
                  <emma:literal>"Brier</emma:literal>
                </emma:interpretation>
                <emma:interpretation id="interp1" emma:lang="en-IN" emma:confidence="0">
                  <emma:literal>"Birr</emma:literal>
                </emma:interpretation>
                <emma:interpretation id="interp2" emma:lang="en-IN" emma:confidence="0">
                  <emma:literal>"Brue</emma:literal>
                </emma:interpretation>
                <emma:interpretation id="interp3" emma:lang="en-IN" emma:confidence="0">
                  <emma:literal>"Biro</emma:literal>
                </emma:interpretation>
                <emma:interpretation id="interp4" emma:lang="en-IN" emma:confidence="0">
                  <emma:literal>13euro</emma:literal>
                </emma:interpretation>
              </emma:one-of>
            </emma:emma>
          </inkml:annotationXML>
          <inkml:trace contextRef="#ctx0" brushRef="#br0">-252 3070 56 0,'8'-7'22'0,"1"3"-12"0,0 0-8 0,-1 4 9 16,1-4-5-16,0 0 2 15,-1 0 4-15,-3 1 4 16,-1-1 5-16,5 0 2 16,-1 0-4-16,-3 0 1 15,3 4-5-15,-3 0 1 16,-1 0-9-16,0 0 7 0,1 0 5 0,-5 0 1 15,0 0 0-15,13 0-4 16,-5 0 0-16,1 0-5 16,8 4 1-16,-4 0-1 15,5 4 3-15,-1-1-7 16,0 5-2-16,1 7-1 16,-5 4 0-16,4 16-5 15,-4 11-1-15,4 4 1 16,1 4 0-16,-1 15 1 15,0 4 0-15,-4 4 0 16,-4 19 0-16,-4-4 0 16,-10 1 2-16,-4-5 1 15,-4-7 3-15,-4-4-1 16,-5-8 0-16,-8-8-1 16,0-7 2-16,-1-8-1 15,1-7 0-15,4-9-3 0,4 1 1 16,1-4-4-16,3-8 0 15,1-4 1-15,4-3 2 16,0-5-3-16,4-3 0 16,1-4-1-16,-1-8-2 15,5 0 3 1,-1-4-13-16,1 5-6 16,0-1-16-16,4-4-7 15,-5 4-32 1,5-4-48-16,-4-7 33 15</inkml:trace>
          <inkml:trace contextRef="#ctx0" brushRef="#br0" timeOffset="900.7492">472 2897 203 0,'4'8'25'0,"-4"-1"-5"16,4-3-5-16,1 0-9 15,-5-4-4-15,0 0 1 0,0 0 0 16,4 4 3-16,-4-4 6 16,0 0 2-16,0 0-3 15,0 0 7 1,0 11-3-16,0-3-4 15,0 0 1-15,-4-4-1 16,4 0 3-16,-5-1-12 16,1 1-5-16,0 4 7 15,-5 0 6-15,0 3-2 16,1 9-2-16,-5 10-3 16,0 13-3-16,-5 26 1 15,1 4-1-15,0 20-3 0,4 7 2 16,4 0 1-16,0 16 2 15,5-8 1-15,4 0 1 16,9-12-5-16,4-8-1 16,4 1 3-16,5-12 1 15,4-11 0-15,0-1 1 16,4-11-2-16,9-4-1 16,-4-15 3-16,-1 0 2 15,1-20-2-15,-5-3-2 16,-4-5-3-16,-4 1 1 15,-5 0 3-15,1-5 1 16,-5 1-4-16,0-4 1 0,-5 0-2 16,1 0-2-16,-9 0-2 15,0 0-1-15,0 0 1 16,0 0 2-16,4 0-5 16,-4 0-1-16,5-7-6 15,-5 7-3-15,4-8-16 16,-4 8-5-16,4-8-36 15,-4 1-32 1,0-5 42-16</inkml:trace>
          <inkml:trace contextRef="#ctx0" brushRef="#br1" timeOffset="-11755.6327">1503 2835 56 0,'-4'0'22'0,"8"-4"-12"0,-4 1-12 16,0 3 6-16,0 0-3 16,0 0 2-16,5 0 0 15,-5 0 1-15,0 0 15 16,0 0 8-16,0 0 3 0,8 0 2 16,-8 3-6-16,0 5-2 15,0 0-2-15,-4 3 1 16,4 1-13-16,-4 3 8 0,-1 1 4 15,-3-1-2-15,-1 1-2 16,-4-1-6-16,0 0 0 16,-4-3-3-16,-5-4 0 15,-8-1-3-15,-5-3 1 16,-4-4-2-16,-4-4 2 16,-5-7-2-16,0-8 0 0,0-5 1 15,-4-3 3-15,0-3 0 16,5-5 2-16,8-7-6 15,4-5-1-15,9 1 0 16,4 4 2-16,9-1-3 16,9 1 0-16,4 0-6 15,22 3 0-15,4 4 1 16,4 8 3-16,5 4-2 16,-1 8 0-16,1 7-1 15,-5 12 0-15,-4 8 2 16,0 7 0-16,-13 4 0 15,-8 4 2-15,-14 4 3 16,-17 0 4-16,-4-1 0 16,-14-6 0-16,-12-9-1 15,-5-15 2-15,-17-12 1 16,0-3 3-16,-4-8-5 0,0-8-1 16,-5-7-4-16,13-5-3 15,9-3 0-15,9 0-1 16,13-4-3-16,8-4 0 15,13-4-3-15,9-4 1 16,9 4 1-16,17 1 2 16,13 6-1-16,13 9 1 15,9 7 2-15,4 12 0 16,13 8 0-16,-5 7 0 16,-3 8-3-16,-10 4 2 15,-8 8-1-15,-4-1-2 0,-13 12 5 16,-9-3 3-16,-13 7 1 15,-18-4 0-15,-12 0-1 16,-9-12 2-16,-9-11-1 16,-4-15 0-16,0-8-1 15,-8-8 0-15,8-11 0 16,8-1 0-16,5-11-2 16,13-4-2-16,5 1-2 15,21-1 1-15,13-15-1 16,8 7 0-16,18 4 2 15,9 1 0-15,21 7-3 16,1 15 0-16,3 9 2 16,14 6 0-16,0 9-2 15,4 11 2-15,-5 12-1 0,5 11 0 16,-17 16 0-16,-5 3 0 16,-16 1 2-16,-10-4 2 15,-13-5-3-15,-8 1 0 16,-9-8 1-16,-9-7 2 15,-12-9 1-15,-1-7 1 16,-4-7-2-16,4-20 1 16,1-16-4-16,8-7 0 15,13-8 1-15,4 5 2 16,5-5-6-16,12 4-1 16,14 0 2-16,8 8 3 15,14 7-1-15,8 8 0 0,13 8 1 16,-5 15 0-16,1 12-3 15,4 12 2-15,-9 11-1 16,-4 4 0-16,-8 7 2 16,-14 4 0-16,-8 1 0 15,-18-5 2-15,-8 1-3 16,-9-1 0-16,-4-3 1 16,-5-16 2-16,0-7-3 15,5-20 0 1,4-7 1-16,4-8-3 15,9-4 0-15,18-4 2 16,3 4 0-16,5 4-2 16,5 4 2-16,8 3 1 15,4 8 2-15,5 8-3 16,-1 12 0-16,-8 11 1 0,-4 8 0 16,-9 15 0-16,-17 0 0 15,-18 4-5-15,-8-3 1 16,-9-1 2-16,-13-8 1 15,-5-7 1-15,-3-4 2 16,-1-7 1-16,0-5 1 16,5-3-2-16,4-9-2 15,4-3-4-15,9-7 0 16,13-5-3-16,13-3 2 16,13-1 1-16,9 5-1 15,8 3 4-15,5 4 2 16,4 12 0-16,5 7 2 15,3 5-4-15,-8 14 0 0,-8 5-1 16,-10 3 0-16,-12 4 2 16,-18 4 2-16,-12 4-1 15,-14 4 2-15,-17-4-2 16,-9-11-1-16,-4-9 1 16,0-7-1-16,5-11 0 15,3-5 0-15,5-7 0 16,5-12 0-16,8-3-5 15,8-9 1-15,10 1 0 16,8 4-1-16,13 3 4 16,8 5 2-16,5 18-2 15,5 16 0-15,-1 4-1 16,-8 7-2-16,-9 5 3 16,-13 11 2-16,-18 0 0 0,-25 7 2 15,-26 1 0-15,-18-4 3 16,-21-12-1-16,-27 0 0 15,5-11 5-15,4-20 4 16,-4-11-3-16,13-8 1 16,5-3-12-16,12-5-2 15,13-3-6-15,14-1-2 16,16 1-6-16,14-1-1 16,17 1 5-16,17 0 3 15,14 3 7-15,21 0 3 16,4 5 1-16,0 7-2 0,1 0 1 15,-5 4-1-15,-5-1 2 16,5 5 3-16,-8 4-2 16,-1-1-2-16,-4 1-3 15,-4-1 1-15,-5 1-4 16,-4 3-1-16,-13 1-15 16,-9-1-6-16,1-3-30 15,-10-1-14-15,-8 9-44 16</inkml:trace>
          <inkml:trace contextRef="#ctx0" brushRef="#br0" timeOffset="9186.8698">1508 1826 225 0,'8'-4'23'0,"1"0"-12"0,0 0 0 0,-1 0 1 16,5 1-2-16,0-1 0 16,0 4-4-16,0 0 1 15,0 0-6-15,0 4-1 16,5 3 0-16,3 5 0 15,1 3 0-15,0 4 2 16,4 24-1-16,-5-1-1 16,1 1-2-16,-5-1-1 15,-4 16 4-15,0-4 1 16,-4-4-3-16,0-4 1 16,-5 0 2-16,0-3 1 0,1-5-4 15,-5 1-1-15,0-8 3 16,0-4 3-16,0-4-3 15,0-4-1-15,0-4 0 16,0 1 2-16,0-5 1 16,0-3 1-16,0-4 0 15,0-4 0-15,0 0 0 16,4-4 0-16,0-4 2 16,1 1 1-16,-1-9 1 15,9-3 2-15,-4-4-1 16,8-4 0-16,0-8-3 15,1-7 1-15,-1-4-4 16,5-8-2-16,-1-12 0 0,5-3-1 16,0 3 0-16,0 5 2 15,5 10-3-15,-5 9-2 16,4 11 2-16,-4 4 2 16,-4 4-2-16,0 4 0 15,-1 4-1-15,-8 3-2 16,0 4 0-16,-4 4 0 15,0 1-2-15,-5-1 1 16,-4 4-21-16,0 0-11 16,0 0-24-1,0 7-47-15,4 1 20 16</inkml:trace>
          <inkml:trace contextRef="#ctx0" brushRef="#br0" timeOffset="-39228.4708">2669 2300 100 0,'-4'-4'38'0,"0"0"-20"0,4 8-23 16,0-4 6-16,0 8-14 15,4-1-5-15,0-3-19 0,1 0-9 16</inkml:trace>
          <inkml:trace contextRef="#ctx0" brushRef="#br0" timeOffset="-35491.4605">1581 2311 116 0,'-26'-23'46'0,"22"39"-24"0,0-24-19 0,-1 8 10 0,-3 0-2 16,-1 0 3-16,5 0 4 16,-1 0 3-16,1 0-11 15,0-4 12-15,-1 4 5 0,1 0 1 16,4 0 1-16,0 0-8 16,0 0-2-16,0 0-5 15,0 0-1-15,0 0-3 16,0 0 1-16,0 4 0 15,13 4 3-15,-4-1-7 16,4 5-2-16,0 3-1 16,0 8 0-16,0 8-2 15,0 8-2-15,0 19 1 16,0 3 1-16,0 5-1 16,0 11 2-16,-5 4-2 0,1 3-1 15,-5 13 1-15,-4 3 1 16,0-8-1-16,-4 1 2 15,-5-1-2-15,1-3-1 16,-5-8 1-16,-5 0-1 16,-3-4 2-16,-1 0 1 15,0-15-1-15,1-8 1 16,3-8-4-16,1-4 0 16,4-3-1-16,0-9 0 15,0-3 2-15,4-7 2 16,1-1-1-16,3-4 2 15,1-3-7-15,4-4 1 0,0-1 1 16,0 1 1-16,0 0 3 16,0-4 1-16,0 3-4 15,4-3-1-15,1 0-8 16,-5-4-2-16,4 4-13 16,5 0-4-16,-1 3-14 15,5-3-3-15,5-4-32 16,3 0-51-1,10-4 36-15</inkml:trace>
        </inkml:traceGroup>
      </inkml:traceGroup>
    </inkml:traceGroup>
  </inkml:traceGroup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3-01T12:12:27.413"/>
    </inkml:context>
    <inkml:brush xml:id="br0">
      <inkml:brushProperty name="width" value="0.09333" units="cm"/>
      <inkml:brushProperty name="height" value="0.09333" units="cm"/>
      <inkml:brushProperty name="color" value="#00CCFF"/>
      <inkml:brushProperty name="fitToCurve" value="1"/>
    </inkml:brush>
  </inkml:definitions>
  <inkml:traceGroup>
    <inkml:annotationXML>
      <emma:emma xmlns:emma="http://www.w3.org/2003/04/emma" version="1.0">
        <emma:interpretation id="{ECA81B22-CB6C-4786-80C7-E8BDD4E0DC6A}" emma:medium="tactile" emma:mode="ink">
          <msink:context xmlns:msink="http://schemas.microsoft.com/ink/2010/main" type="writingRegion" rotatedBoundingBox="9297,15848 9791,15848 9791,16233 9297,16233"/>
        </emma:interpretation>
      </emma:emma>
    </inkml:annotationXML>
    <inkml:traceGroup>
      <inkml:annotationXML>
        <emma:emma xmlns:emma="http://www.w3.org/2003/04/emma" version="1.0">
          <emma:interpretation id="{88849023-FF43-4B82-877D-C5774D688C16}" emma:medium="tactile" emma:mode="ink">
            <msink:context xmlns:msink="http://schemas.microsoft.com/ink/2010/main" type="paragraph" rotatedBoundingBox="9297,15848 9791,15848 9791,16233 9297,1623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C23573F-7F08-41AE-BB16-0E8CE27F8EF7}" emma:medium="tactile" emma:mode="ink">
              <msink:context xmlns:msink="http://schemas.microsoft.com/ink/2010/main" type="line" rotatedBoundingBox="9297,15848 9791,15848 9791,16233 9297,16233"/>
            </emma:interpretation>
          </emma:emma>
        </inkml:annotationXML>
        <inkml:traceGroup>
          <inkml:annotationXML>
            <emma:emma xmlns:emma="http://www.w3.org/2003/04/emma" version="1.0">
              <emma:interpretation id="{2785612E-E815-4C4E-9E84-DF358F43FDC9}" emma:medium="tactile" emma:mode="ink">
                <msink:context xmlns:msink="http://schemas.microsoft.com/ink/2010/main" type="inkWord" rotatedBoundingBox="9297,15848 9791,15848 9791,16233 9297,16233">
                  <msink:destinationLink direction="with" ref="{B6D52163-4E3C-485D-8D32-A94AA9BD4EB8}"/>
                </msink:context>
              </emma:interpretation>
              <emma:one-of disjunction-type="recognition" id="oneOf0">
                <emma:interpretation id="interp0" emma:lang="en-IN" emma:confidence="0">
                  <emma:literal>D</emma:literal>
                </emma:interpretation>
                <emma:interpretation id="interp1" emma:lang="en-IN" emma:confidence="0">
                  <emma:literal>d</emma:literal>
                </emma:interpretation>
                <emma:interpretation id="interp2" emma:lang="en-IN" emma:confidence="0">
                  <emma:literal>U</emma:literal>
                </emma:interpretation>
                <emma:interpretation id="interp3" emma:lang="en-IN" emma:confidence="0">
                  <emma:literal>v</emma:literal>
                </emma:interpretation>
                <emma:interpretation id="interp4" emma:lang="en-IN" emma:confidence="0">
                  <emma:literal>+</emma:literal>
                </emma:interpretation>
              </emma:one-of>
            </emma:emma>
          </inkml:annotationXML>
          <inkml:trace contextRef="#ctx0" brushRef="#br0">52 0 84 0,'0'4'33'0,"0"-4"-18"0,0 0-5 16,0 0 21 0,0 0-18-16,5 0 19 15,-10 0-19-15,1 0 9 0,0 4-20 16,-1 0-7-1,-3 0 2-15,3 0 5 16,-3-4-1-16,-1 3 9 16,0-6-6-16,5 3 3 0,4 0-6 15,0 0-3-15,0 0-6 0,4 0 9 16,1 0-1-16,8 0 16 31,0 0-9-31,8 0 4 0,1 0-7 0,13 0-2 16,-1 0-4-16,5 0 1 15,-4 0 1-15,4-4 0 0,-9 4 2 16,1 0-1-16,-5 0 2 16,0 0-2-16,-9 0 2 15,-4 4-2-15,0-1 2 16,-8-3-2-16,-1 4 2 16,0 0-2-16,-4-4-1 15,0 4-41-15,0-4-20 16</inkml:trace>
          <inkml:trace contextRef="#ctx0" brushRef="#br0" timeOffset="319.0126">391-316 80 0,'4'-3'30'0,"-4"3"-16"0,0 7 5 15,0-3 31 1,0 0-27-16,4 8 2 0,1 3-4 16,-1 4 1-16,0 4-10 15,5 8-2-15,0 4-6 0,-1 3-3 0,-3 1 2 16,-1-4-4-16,0-5 0 15,5-3-1-15,0 4 0 16,-1-15 0-16,-3-5 0 16,3-3-115-1,-8-8 64-15,-4-8-27 16</inkml:trace>
        </inkml:traceGroup>
      </inkml:traceGroup>
    </inkml:traceGroup>
  </inkml:traceGroup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3-01T12:29:08.156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00CCFF"/>
      <inkml:brushProperty name="fitToCurve" value="1"/>
    </inkml:brush>
  </inkml:definitions>
  <inkml:traceGroup>
    <inkml:annotationXML>
      <emma:emma xmlns:emma="http://www.w3.org/2003/04/emma" version="1.0">
        <emma:interpretation id="{E17304B0-4CEB-4583-BD01-6B1E111E488B}" emma:medium="tactile" emma:mode="ink">
          <msink:context xmlns:msink="http://schemas.microsoft.com/ink/2010/main" type="writingRegion" rotatedBoundingBox="6276,15366 6308,17252 5728,17262 5696,15376"/>
        </emma:interpretation>
      </emma:emma>
    </inkml:annotationXML>
    <inkml:traceGroup>
      <inkml:annotationXML>
        <emma:emma xmlns:emma="http://www.w3.org/2003/04/emma" version="1.0">
          <emma:interpretation id="{7D98BEA3-CC81-45F7-BFFA-6D55CB1E84F0}" emma:medium="tactile" emma:mode="ink">
            <msink:context xmlns:msink="http://schemas.microsoft.com/ink/2010/main" type="paragraph" rotatedBoundingBox="6276,15366 6308,17252 5728,17262 5696,1537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4EAEEF0-BBD7-4EFF-9A80-0297A6A4BBDC}" emma:medium="tactile" emma:mode="ink">
              <msink:context xmlns:msink="http://schemas.microsoft.com/ink/2010/main" type="line" rotatedBoundingBox="6276,15366 6308,17252 5728,17262 5696,15376"/>
            </emma:interpretation>
          </emma:emma>
        </inkml:annotationXML>
        <inkml:traceGroup>
          <inkml:annotationXML>
            <emma:emma xmlns:emma="http://www.w3.org/2003/04/emma" version="1.0">
              <emma:interpretation id="{B2A1BD07-F658-4C02-A924-E6B893CEC08F}" emma:medium="tactile" emma:mode="ink">
                <msink:context xmlns:msink="http://schemas.microsoft.com/ink/2010/main" type="inkWord" rotatedBoundingBox="6276,15366 6308,17252 5728,17262 5696,15376"/>
              </emma:interpretation>
              <emma:one-of disjunction-type="recognition" id="oneOf0">
                <emma:interpretation id="interp0" emma:lang="en-IN" emma:confidence="0">
                  <emma:literal>"...r id.</emma:literal>
                </emma:interpretation>
                <emma:interpretation id="interp1" emma:lang="en-IN" emma:confidence="0">
                  <emma:literal>"...rid.</emma:literal>
                </emma:interpretation>
                <emma:interpretation id="interp2" emma:lang="en-IN" emma:confidence="0">
                  <emma:literal>"...rig.</emma:literal>
                </emma:interpretation>
                <emma:interpretation id="interp3" emma:lang="en-IN" emma:confidence="0">
                  <emma:literal>"...dig.</emma:literal>
                </emma:interpretation>
                <emma:interpretation id="interp4" emma:lang="en-IN" emma:confidence="0">
                  <emma:literal>"...Mfg.</emma:literal>
                </emma:interpretation>
              </emma:one-of>
            </emma:emma>
          </inkml:annotationXML>
          <inkml:trace contextRef="#ctx0" brushRef="#br0">3741 5204 148 0,'-4'0'57'0,"0"4"-30"0,8-4-49 16,-4 0 0-16,8 0-17 15,-4-4-3-15,1 1 2 16,-1-1 2-16</inkml:trace>
          <inkml:trace contextRef="#ctx0" brushRef="#br1" timeOffset="-1.00875E6">2947 2358 32 0,'4'30'13'0,"-4"-30"-6"0,9 8-6 0,-5 0 3 16,-4-8-2-16,9 7 1 16,-5 1-2-16,9 4-1 15,-9-5 1-15,5 5-1 16,-5-8 0-16,5 4-7 16,-9-5 4-16,9 5-14 15,-9-8 9-15</inkml:trace>
          <inkml:trace contextRef="#ctx0" brushRef="#br1" timeOffset="-1.00915E6">2505 1918 12 0,'21'27'8'0,"-21"-27"-4"0,61 31-5 0,-44-16 13 16,-8-11-7-16,13 12 6 15,-9-5-6-15,8 5-2 16,-8-5-2-16,5 1 1 16,-10-4-1-16,5-1-1 15,-8-3 1-15,3 4-1 16,-8-8 0-16,9 4-18 16,-9-8 10-16</inkml:trace>
          <inkml:trace contextRef="#ctx0" brushRef="#br0" timeOffset="-2087.3034">3682 3323 56 0,'-4'0'24'0,"4"3"-12"0,-4 1-1 16,4 0 12-16,0-4-3 16,0 0 0-16,0 0-5 15,0 0-1-15,0 4-6 16,-4-4 0-16,4 0-3 15,0 0 2-15,0 0-4 16,-5 3 5-16,5-3 4 0,0 0-2 16,0 0 0-16,0 0-2 15,0 0 2-15,0 0-5 16,0 0-3-16,0 0 1 16,0 0 2-16,0 0 2 0,5 8 1 15,-1-4 0-15,-4 3 2 16,4 4-5-16,-4 0-1 15,4 1-4-15,0 6-1 16,-4-3 1-16,5 0 0 16,-1 0 2-16,0 0 1 15,4 0-4-15,-3 0-1 16,3-4 1-16,-4 1 0 16,5-1-2-16,-1-4 2 15,0 1-12-15,-3-4-5 16,-5-4-14-16,4 3-8 15,-4-3-5 1,4 0-31-16,-4 0 13 0</inkml:trace>
          <inkml:trace contextRef="#ctx0" brushRef="#br0" timeOffset="-1457.1036">3703 3708 104 0,'-4'-19'41'0,"8"42"-22"0,-4-12-11 15,0-11 11-15,0 0-7 16,0 0 1-16,0 4 5 16,0-1 6-16,0 1-13 15,-4 0 3-15,4-4 2 0,0 4-8 16,0 11-4-1,4-4-3-15,-4 4-4 16,4-4 2-16,1-4 1 16,-1 1 2-16,-4 3-3 15,0-3-2-15,0-1-3 16,0 1 1-16,0 3-4 16,0-4-1-16,-4 1-2 15,4-1 2-15,0 5-1 16,0-5 0-16,0 0-14 15,0-7-37-15,0 0 2 16,0 0 19-16,0 0 15 16</inkml:trace>
          <inkml:trace contextRef="#ctx0" brushRef="#br0" timeOffset="-914.0366">3678 4131 120 0,'0'7'46'0,"-4"-7"-24"0,4 4-17 15,0-4 13-15,0 0-12 16,0 0-4-16,0 0 1 16,0 0 2-16,0 0-2 15,0 0 0-15,4 4 1 0,-4-4-5 16,4 3 1-16,0 5-7 16,1-1 0-16,-5 1-4 15,4-1 0-15,-4 1-10 16,4-1-32-16,-4 1-1 15,4-1 19-15,0-3 13 16</inkml:trace>
          <inkml:trace contextRef="#ctx0" brushRef="#br0" timeOffset="1320.0276">3661 5025 100 0,'-4'19'38'0,"4"-16"-20"0,-4-3-26 0,4-7 7 16,0-1-8-16,0 5 1 15,-5-1 6-15,1 0 6 16,0-7-2-16,0 0 1 16,0 3 3-16,-1 1 3 15,1-1 5-15,0 4 1 16,0-3 0-16,0 7 4 15,-5-4 0-15,1 0 3 16,-1 1-1-16,1-5-1 16,4 8-10-16,-1-3-2 0,1-1-1 15,0 0 1-15,4 0 2 16,0 4 1-16,0-3 3 0,0 3-1 16,0-4 0-16,0 0-3 15,0 4-1-15,0 0-5 16,0 0-3-16,0 0 0 15,0 0 1-15,0 0-1 16,0 0 2-16,0 0-2 16,0 0 2-16,-4 0 0 15,4-4 3-15,-4 1-5 16,-5-1-3-16,1 0 3 16,-1-3 1-16,1-1 0 15,0 1-2-15,-1-1 1 16,1-3 1-16,-1 7-1 15,1 0 2-15,-1 1 0 16,1-5 3-16,4 8-3 16,0-3 0-16,-1-1-1 0,1 4 1 15,4 0-2 1,0 0-1-16,0 0 1 0,0 0 1 16,9 7-1-16,-1 1-1 15,0-1-2-15,9 4-1 16,4 1 2-16,0 3 0 15,0 0-2-15,0 3 2 16,1 8-4-16,-1 1-1 16,0-9 5-16,0 9 2 15,-4-9-2-15,-1 1-1 16,1 0 3-16,0-4 1 0,-4-4 0 16,-1 0-2-16,-3 0-2 15,8-7-1-15,-5 0 2 16,1-4 2-16,-5-4 0 15,1 0 2-15,-1 1-2 16,0-5 2-16,-3 8-2 16,-1-4 2-16,0 1-4 15,0-1 0-15,-4-4 3 16,0 8 1-16,13 0-4 16,-5-3 3-1,1-1 3-15,-1 0-4 16,5-11-1-1,-1 0 0-15,-3-3 0 16,-1-1 0-16,1 4 0 16,-1 0 0-16,0 0 0 0,1 0 2 15,-1 7-3-15,1-3 0 16,-1 0 1-16,1 0 2 16,-1 3-3-16,-4 1 0 15,0 3-4-15,1 0 1 16,-1 1-5-16,-4-1-1 15,0 4-11-15,0 0-1 16,0 0-7-16,4 0 1 16,-4-4-34-1,0 4-53-15,0-4 23 16</inkml:trace>
          <inkml:trace contextRef="#ctx0" brushRef="#br0" timeOffset="-781.6827">3733 4411 144 0,'-5'12'55'0,"10"-12"-30"0,-10 3-21 16,5-3 13-16,0 0-6 16,0 0 1-16,0 4-5 15,0 3 1-15,0-3-5 16,-4 0 0-16,4 0 1 0,-4 3-5 15,4 1-1-15,-4-1-6 16,4 1-2-16,0-1-4 16,0 1-1-16,0-5-3 15,0 5-2-15,0-1-17 16,0 1-31 0,0-4 12-16</inkml:trace>
          <inkml:trace contextRef="#ctx0" brushRef="#br0" timeOffset="-571.4324">3724 4729 116 0,'0'8'46'0,"0"-8"-24"0,4 4-19 0,-4-4 10 15,0 0-17-15,0 0-4 16,5 0-13-16,-5 0-4 16,8 0-19-16,-4 0-10 15</inkml:trace>
        </inkml:traceGroup>
      </inkml:traceGroup>
    </inkml:traceGroup>
  </inkml:traceGroup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3-01T12:12:16.648"/>
    </inkml:context>
    <inkml:brush xml:id="br0">
      <inkml:brushProperty name="width" value="0.09333" units="cm"/>
      <inkml:brushProperty name="height" value="0.09333" units="cm"/>
      <inkml:brushProperty name="color" value="#00CCFF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5FCBB40-18B5-4036-B9CA-B3C48E7B91C3}" emma:medium="tactile" emma:mode="ink">
          <msink:context xmlns:msink="http://schemas.microsoft.com/ink/2010/main" type="writingRegion" rotatedBoundingBox="2837,11638 7570,16335 7286,16620 2553,11924"/>
        </emma:interpretation>
      </emma:emma>
    </inkml:annotationXML>
    <inkml:traceGroup>
      <inkml:annotationXML>
        <emma:emma xmlns:emma="http://www.w3.org/2003/04/emma" version="1.0">
          <emma:interpretation id="{1D51F99D-ED3F-4EAA-BFD2-71E51107824E}" emma:medium="tactile" emma:mode="ink">
            <msink:context xmlns:msink="http://schemas.microsoft.com/ink/2010/main" type="paragraph" rotatedBoundingBox="2837,11638 7570,16335 7286,16620 2553,1192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31360C9-3C9E-46A1-ABD0-F673F5A5F2DB}" emma:medium="tactile" emma:mode="ink">
              <msink:context xmlns:msink="http://schemas.microsoft.com/ink/2010/main" type="line" rotatedBoundingBox="2837,11638 7570,16335 7286,16620 2553,11924"/>
            </emma:interpretation>
          </emma:emma>
        </inkml:annotationXML>
        <inkml:traceGroup>
          <inkml:annotationXML>
            <emma:emma xmlns:emma="http://www.w3.org/2003/04/emma" version="1.0">
              <emma:interpretation id="{3AA88EE1-C14D-41B0-A417-DA9D1BB20320}" emma:medium="tactile" emma:mode="ink">
                <msink:context xmlns:msink="http://schemas.microsoft.com/ink/2010/main" type="inkWord" rotatedBoundingBox="2838,11638 4608,13405 4336,13677 2566,11910"/>
              </emma:interpretation>
              <emma:one-of disjunction-type="recognition" id="oneOf0">
                <emma:interpretation id="interp0" emma:lang="en-IN" emma:confidence="0">
                  <emma:literal>Fern</emma:literal>
                </emma:interpretation>
                <emma:interpretation id="interp1" emma:lang="en-IN" emma:confidence="0">
                  <emma:literal>Fern -</emma:literal>
                </emma:interpretation>
                <emma:interpretation id="interp2" emma:lang="en-IN" emma:confidence="0">
                  <emma:literal>Penn -</emma:literal>
                </emma:interpretation>
                <emma:interpretation id="interp3" emma:lang="en-IN" emma:confidence="0">
                  <emma:literal>Fern.</emma:literal>
                </emma:interpretation>
                <emma:interpretation id="interp4" emma:lang="en-IN" emma:confidence="0">
                  <emma:literal>fern -</emma:literal>
                </emma:interpretation>
              </emma:one-of>
            </emma:emma>
          </inkml:annotationXML>
          <inkml:trace contextRef="#ctx0" brushRef="#br0">476-189 44 0,'4'7'16'0,"-4"-7"-8"0,5 4-3 0,-1 0 10 16,-4-4-8-16,4 4 5 16,-4-4-7-16,5 4 2 15,-1 0-4-15,9 3 9 16,-13-3-6-16,9 4 5 16,-1-4-6-16,5 7 4 15,-4-7-5-15,8 8 2 16,-8-8-3-16,8 7-2 15,-4-7 0-15,5 7 5 16,-10-3-3-16,10 8 6 16,-10-9-6-16,10 9 3 15,-5-1-3-15,4 1 0 16,-8-9-1-16,4 9 1 16,-5-5-2-16,14 12 2 0,0-3-2 15,4 7-1-15,-5-8 1 16,1 8-1-16,-5-4 0 0,5 4 4 15,-5-4-2-15,5 8-1 16,-5-8 0-16,5 8 3 16,-5-8-2-16,9 8 1 15,-8-12-1-15,8 8-2 16,-9-8 1-16,5 8-1 16,-5-8 0-16,5 5 0 15,-9-9 0-15,13 4 0 16,-9-3 0-16,18 15 0 15,-9-8 0-15,4 4 2 16,-8-12-1-16,4 8-3 16,-4-7 1-16,-1 7 1 15,-3-8 0-15,3 4 0 16,-8-3 0-16,5 3 0 16,-5-7 0-16,0 3 2 15,-5-7-1-15,10 11-3 16,-5-4 1-16,4 5 1 15,-8-9 0-15,4 5 2 16,-5-5-1-16,5 5-1 16,-8-9 1-16,8 9-1 15,-9-5 0-15,9 12 0 16,-9-7 0-16,5 3-3 0,-5-7 2 16,5 3 3-1,-9-7-1-15,9 3-1 0,-9-7 1 0,8 8-4 16,-8-8 2-16,13 3 3 15,-13-7-1-15,9 8-1 16,-9-8 1-16,4 4-1 16,-4-4 0-16,5 4-3 15,-10-8 2-15,5 4-12 16,0 0 6-16,0 0-27 16,0 0 19-16,0 0-49 15,0-4 37-15</inkml:trace>
          <inkml:trace contextRef="#ctx0" brushRef="#br0" timeOffset="7178.2822">385-216 80 0,'-4'-8'33'0,"4"8"-18"0,-5-4-11 16,5 4 12 0,0 0-9-16,0 0 8 15,0 0-9-15,0 0 8 16,0 0-8-16,5 0 3 16,-5 0-5-16,4 4 0 0,0 0-2 0,5 11 1 15,-5-3-2-15,9 15 2 16,-4-4-2-16,4 4 2 15,-4-4-2-15,4 4 2 16,-5-4-2-16,10 16-3 16,-10-9 1-16,14 1 3 15,-13-12-1-15,4 1-1 16,-9-9 1-16,0-3-1 16,-4-4 0-16,5-4 0 15,-10-8 0-15,5 0 2 16,-4-3-1-16,0-5 2 15,-5-3-2-15,0-4 2 16,-8 0-2-16,4-8 6 16,0-4-4-16,0 8 3 15,0 1-3-15,4 6 0 16,1 5-1-16,3 3 5 16,1 1-4-16,0-1 6 15,-5-3-6-15,5 7 6 16,-1 0-6-16,5 1 1 15,-4-1-2-15,8 4-2 16,1-4 1-16,3 8 3 16,1 0-2-16,8 4 4 15,1 0-4-15,12 4 1 16,0-8-1-16,5 7-2 16,-5-7 1-16,5 4 1 15,-13-4-1-15,4 4 2 0,-9-8-2 16,0 4-1-16,-4-4 1 15,0 1-45-15,-8-1 24 0,8 4-85 16,-9 0 59-16</inkml:trace>
          <inkml:trace contextRef="#ctx0" brushRef="#br0" timeOffset="1594.4755">2032 1371 28 0,'9'4'11'0,"-9"-4"-6"0,13 12 3 0,-5-5 7 15,-8-3-7-15,13 8 4 16,-4-1-7-16,8 5 4 16,-8-5-5-16,4 5 0 15,-4-9-2-15,4 5-2 16,-9-4 1-16,5-1 1 15,-9-3-1-15,8 4-1 16,-8-8 1-16,5 4-6 16,-10-8 3-16,5 4-28 15,0 0 17-15,0 4-23 16,0-4 20-16</inkml:trace>
        </inkml:traceGroup>
        <inkml:traceGroup>
          <inkml:annotationXML>
            <emma:emma xmlns:emma="http://www.w3.org/2003/04/emma" version="1.0">
              <emma:interpretation id="{9FCBA70C-AA3D-4997-9CB8-977B7376911D}" emma:medium="tactile" emma:mode="ink">
                <msink:context xmlns:msink="http://schemas.microsoft.com/ink/2010/main" type="inkWord" rotatedBoundingBox="4922,13822 7572,16330 7297,16620 4647,14112">
                  <msink:destinationLink direction="with" ref="{1B42702C-D5E7-4556-94E6-04E15695971C}"/>
                </msink:context>
              </emma:interpretation>
              <emma:one-of disjunction-type="recognition" id="oneOf1">
                <emma:interpretation id="interp5" emma:lang="en-IN" emma:confidence="0">
                  <emma:literal>-</emma:literal>
                </emma:interpretation>
                <emma:interpretation id="interp6" emma:lang="en-IN" emma:confidence="0">
                  <emma:literal>_</emma:literal>
                </emma:interpretation>
                <emma:interpretation id="interp7" emma:lang="en-IN" emma:confidence="0">
                  <emma:literal>.</emma:literal>
                </emma:interpretation>
                <emma:interpretation id="interp8" emma:lang="en-IN" emma:confidence="0">
                  <emma:literal>~</emma:literal>
                </emma:interpretation>
                <emma:interpretation id="interp9" emma:lang="en-IN" emma:confidence="0">
                  <emma:literal>`</emma:literal>
                </emma:interpretation>
              </emma:one-of>
            </emma:emma>
          </inkml:annotationXML>
          <inkml:trace contextRef="#ctx0" brushRef="#br1" timeOffset="1.01134E6">3834 5066 164 0,'-5'4'63'0,"5"3"-34"0,0-7-34 16,0 0-8-16,0 0-6 15,0 0-24 1,0 0-9-16,0 0 5 0</inkml:trace>
        </inkml:traceGroup>
        <inkml:traceGroup>
          <inkml:annotationXML>
            <emma:emma xmlns:emma="http://www.w3.org/2003/04/emma" version="1.0">
              <emma:interpretation id="{1F3C4901-8BFD-4559-BB90-6A4E7E4C31EB}" emma:medium="tactile" emma:mode="ink">
                <msink:context xmlns:msink="http://schemas.microsoft.com/ink/2010/main" type="inkWord" rotatedBoundingBox="5356,14267 7574,16326 7302,16619 5084,14560">
                  <msink:destinationLink direction="with" ref="{1B42702C-D5E7-4556-94E6-04E15695971C}"/>
                </msink:context>
              </emma:interpretation>
              <emma:one-of disjunction-type="recognition" id="oneOf2">
                <emma:interpretation id="interp10" emma:lang="en-IN" emma:confidence="0">
                  <emma:literal>-no</emma:literal>
                </emma:interpretation>
                <emma:interpretation id="interp11" emma:lang="en-IN" emma:confidence="0">
                  <emma:literal>-my</emma:literal>
                </emma:interpretation>
                <emma:interpretation id="interp12" emma:lang="en-IN" emma:confidence="0">
                  <emma:literal>-nd</emma:literal>
                </emma:interpretation>
                <emma:interpretation id="interp13" emma:lang="en-IN" emma:confidence="0">
                  <emma:literal>-nag</emma:literal>
                </emma:interpretation>
                <emma:interpretation id="interp14" emma:lang="en-IN" emma:confidence="0">
                  <emma:literal>-nig</emma:literal>
                </emma:interpretation>
              </emma:one-of>
            </emma:emma>
          </inkml:annotationXML>
          <inkml:trace contextRef="#ctx0" brushRef="#br1" timeOffset="1.01118E6">3737 4890 156 0,'-4'11'60'0,"-1"-3"-32"0,10-4-26 16,-5-4 14-16,0 0-17 15,0 0-3-15,4 3-10 16,4 1-4-16,-4-4-17 0,1 0-7 15,-5 0-9-15,4 4-4 16</inkml:trace>
          <inkml:trace contextRef="#ctx0" brushRef="#br0" timeOffset="5569.4958">3294 2654 28 0,'-22'-4'13'0,"22"4"-6"0,0 0 5 16,0 0 12-1,0 0-12-15,4 4 3 16,1-4-10-16,3 4 4 15,-8-4-5-15,9 4 9 16,-9-4-7-16,9 4 8 16,-5 0-8-16,5 3 3 15,-5-3-5-15,5 8 2 0,-5-8-3 0,9 7 3 16,-4-3-4-16,4 7 4 16,-5-7-4-16,10 7 6 15,-5-3-5-15,4 7 3 16,-8-3-3-16,8 3-2 15,-4-8 0-15,4 5 1 16,-4-5-1-16,5 13 4 16,-10-1-3-16,10 7 4 15,-10-6-4-15,10 3 1 16,-5-8-1-16,4 8-2 16,-4-8 1-16,9 8 1 15,-9-8-1-15,8 8 4 16,-3-7-3-16,3 3-1 15,-3-4 0-15,3 4-6 16,-3-8 3-16,3 5 1 16,-8-5 1-16,13 4 0 15,-8-3 0-15,12 7 0 16,-8-8 0-16,4 5 2 16,-5-5-1-16,5 4-1 15,-8-3 1-15,3 3-1 16,-3-4 0-16,3 5 0 15,-3-5 0-15,3 4-3 16,-8-7 2-16,9 3 3 16,-9-3-1-16,9 7-1 0,-9-7 1 15,4 11 1-15,-4-4-1 0,4 4 2 16,-8-7-2-16,8 3-3 16,-8-4 1-16,9 5-6 15,-10-5 4-15,10 4 1 16,-5-7 2-16,4 7 4 15,-4-7-2-15,4 7 4 16,-4-8-4-16,5 5 1 16,-5-5-1-16,4 5-6 15,-8-8 2-15,8 3-1 16,-8-3 1-16,4 3 2 16,-5-7 0-16,5 8 2 15,-4-8-1-15,4 7 2 16,-4-7-2-16,8 8-3 15,-4-9 1-15,4 9 1 16,-8-8 0-16,8 7 0 16,-8-7 0-16,4 8 0 15,-4-8 0-15,4 11 0 16,-5-11 0-16,5 7 2 16,-8-7-1-16,8 8-1 15,-5-8 1-15,5 3-4 16,-4-3 2-16,4 4 1 15,-9-4 0-15,9 4 2 16,-8-5-1-16,8 5-3 16,-9-4 1-16,9 4 1 15,-9-8 0-15,9 7-3 16,-8-7 2-16,8 8 3 0,-9-8-1 16,9 8 2-16,-9-4-2 0,5 3-1 15,-5-3 1-15,5 4-1 16,-9-8 0-16,9 8-3 15,-5-8 2-15,9 7 1 16,-9-3 0-16,5 4 0 16,-9-8 0-16,9 8 0 15,-5-8 0-15,5 7 0 16,-5-3 0-16,5 8 2 16,-9-8-1-16,8 7-1 15,-3-3 1-15,3 7-4 16,-3-7 2-16,3 7 1 15,-3-7 0-15,8 7 0 16,-9-7 0-16,9 4-5 16,-9-8 3-16,5 7-1 15,-5-7 1-15,5 4 6 16,-5-4-2-16,5 3 4 16,-5-7-4-16,5 8-3 15,-5-8 0-15,5 8-1 16,-5-4 0-16,5 3 4 15,-5-7-1-15,9 8-1 16,-8-4 1-16,8 4-1 16,-9-8 0-16,5 7-3 15,-9-7 2-15,8 8-1 0,-8-8 0 16,9 8 6-16,-9-8-2 16,9 3-1-16,-9-6 0 15,4 3-4-15,-8 0 2 0,4 0 3 16,0 0-1-16,0 0-1 15,0 0-2-15,-5-4 1 16,-3 0 1-16,-1 0-3 0,-4 0 2 16,-4 0-1-16,-1-3-2 15,1 3 5 1,0 0-1-16,-1 0-2 16,-3 0 1-16,3 0 1 15,1 1 0-15,-5-1 0 16,5 0 0-16,0 4 0 15,-1-4 0-15,1 4 0 16,0 0 0-16,4 0 0 16,0-4 0-16,0 4 0 15,0 0 0-15,4 0 0 16,-4 0 0-16,4 0 0 16,1-8 0-16,3 1-3 15,-3-1 2-15,3 4 1 16,1-4 0-16,4 8 0 15,-4-3 0-15,4-1 2 16,-5-4-1-16,1 0 2 16,0-3-2-16,8 3 4 15,-4 0-3-15,4 8 1 16,-4-3-1-16,9 6-4 16,0 1 1-16,12 4 1 0,-3-8 0 0,12 11 2 15,-8-3-1-15,12 8 2 16,-3-9-2-16,8 5-3 15,-9-8 1-15,9 3 1 16,-13-3 0-16,9 4 2 16,-1-8-1-16,1 8 2 15,-9-8-2-15,0 4 4 16,-13-4-3-16,0 3 4 16,-9-6-4-16,1 3-1 15,-5-8 0-15,-5 0-1 16,-3-3 0-16,-5-5 2 15,0-7-1-15,-5 0-1 16,-3-4 1-16,-1 0-1 16,-4 0 0-16,0 4 2 15,0 0-1-15,9 0 2 16,-1 0-2-16,5-1-1 16,-4 1 1-16,8 4 1 15,-4 0-1-15,5 3 2 16,-1 1-2-16,5 7-3 15,-1 1 1-15,5 3 1 16,0 0 0-16,5 4-25 16,-5 0 14-16,4 4-79 15,-8 0 50-15</inkml:trace>
        </inkml:traceGroup>
      </inkml:traceGroup>
    </inkml:traceGroup>
  </inkml:traceGroup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3-01T12:13:16.307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0A2E08D-3CC6-46E1-BDA4-0DFE0DB03FDF}" emma:medium="tactile" emma:mode="ink">
          <msink:context xmlns:msink="http://schemas.microsoft.com/ink/2010/main" type="writingRegion" rotatedBoundingBox="3452,17092 17028,17057 17032,18561 3456,18596"/>
        </emma:interpretation>
      </emma:emma>
    </inkml:annotationXML>
    <inkml:traceGroup>
      <inkml:annotationXML>
        <emma:emma xmlns:emma="http://www.w3.org/2003/04/emma" version="1.0">
          <emma:interpretation id="{FB8AFC9D-A260-4CDA-B5A1-F32D6D492FAF}" emma:medium="tactile" emma:mode="ink">
            <msink:context xmlns:msink="http://schemas.microsoft.com/ink/2010/main" type="paragraph" rotatedBoundingBox="3452,17092 17028,17057 17032,18561 3456,1859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33CD4E9-5321-4EB2-9A21-C1108144DEE9}" emma:medium="tactile" emma:mode="ink">
              <msink:context xmlns:msink="http://schemas.microsoft.com/ink/2010/main" type="line" rotatedBoundingBox="3452,17092 17028,17057 17032,18561 3456,18596"/>
            </emma:interpretation>
          </emma:emma>
        </inkml:annotationXML>
        <inkml:traceGroup>
          <inkml:annotationXML>
            <emma:emma xmlns:emma="http://www.w3.org/2003/04/emma" version="1.0">
              <emma:interpretation id="{D44036AD-BB64-4CFF-8BD6-72593AF146B4}" emma:medium="tactile" emma:mode="ink">
                <msink:context xmlns:msink="http://schemas.microsoft.com/ink/2010/main" type="inkWord" rotatedBoundingBox="3452,17092 7729,17081 7733,18585 3456,18596"/>
              </emma:interpretation>
              <emma:one-of disjunction-type="recognition" id="oneOf0">
                <emma:interpretation id="interp0" emma:lang="en-IN" emma:confidence="0">
                  <emma:literal>canopy</emma:literal>
                </emma:interpretation>
                <emma:interpretation id="interp1" emma:lang="en-IN" emma:confidence="0">
                  <emma:literal>Canopy</emma:literal>
                </emma:interpretation>
                <emma:interpretation id="interp2" emma:lang="en-IN" emma:confidence="0">
                  <emma:literal>Campy</emma:literal>
                </emma:interpretation>
                <emma:interpretation id="interp3" emma:lang="en-IN" emma:confidence="0">
                  <emma:literal>Carroty</emma:literal>
                </emma:interpretation>
                <emma:interpretation id="interp4" emma:lang="en-IN" emma:confidence="0">
                  <emma:literal>campy</emma:literal>
                </emma:interpretation>
              </emma:one-of>
            </emma:emma>
          </inkml:annotationXML>
          <inkml:trace contextRef="#ctx0" brushRef="#br0">4954 5629 192 0,'0'0'74'0,"-5"-4"-40"0,5 0-40 15,0 4 73-15,0 0-23 16,0 0-10-16,0-11-8 15,5 3-16-15,-1 0-2 0,5 0 2 16,-1 12-2-16,1-4 1 0,0 0-1 16,-1 4 0-16,1-4-4 15,-5 0-1-15,1 8 1 16,-1-4 0-16,-4 0 0 16,0-1 0-16,-4 13-2 15,-1-1-2-15,5 8 3 16,0 0 0-16,0 4-4 15,5-7 1-15,3 7 0 16,5-8 2-16,5-8 1 16,3-3 3-16,18-8-5 15,0-8-1-15,0-11 2 16,-4 0 1-16,4-4 7 16,-4-4 6-16,-5-8-4 15,-4 4 1-15,-8 4-4 0,-1 8 2 16,0 4-6-16,-4-1-3 15,0 9-6-15,-8 10 0 16,-1 13 2-16,-4 3 3 16,0 27-2-16,-4 12 0 15,-1 19 1-15,-8 8 0 16,0 11-3-16,-4 4 2 16,-13-11 3-16,-14 0 1 15,-8-1 1-15,-9-14 0 16,-4-21 0-16,0-6 2 15,0-16 3-15,5-20 2 0,8-15 6 16,8-7 3-16,18-12-1 16,18-12-2-16,29-7-12 15,31-28-2-15,39-11-23 16,13-11-9-16,9-8-56 16,9 11-22-16,3-4-64 15</inkml:trace>
          <inkml:trace contextRef="#ctx0" brushRef="#br0" timeOffset="-2490.1157">1698 5101 148 0,'-13'-19'57'0,"5"11"-30"0,-1-4-14 16,0 12 17-16,-8-3 0 16,4-5 4-16,-4 0-3 15,-5 8-1-15,0 0-17 16,1 0-1-16,-5 0 1 0,-5 16-9 0,1 3-2 16,-13 12-4-16,-5 19 0 15,0 8 4-15,5 3 1 16,4 16 3-16,9-11 1 15,8-5-6-15,9 1 0 16,13-4-1-16,4-8 2 16,18-8-1-16,8-11-1 15,5-8 5-15,8-15 1 16,1-8-2-16,-1-4-3 16,-4-11-7-16,-4 3-1 15,-5 1-10-15,-4-1-4 0,-4 0-20 16,-5 5-9-16,-4-5-46 15,4 12-30 1,-4 0 58-16</inkml:trace>
          <inkml:trace contextRef="#ctx0" brushRef="#br0" timeOffset="-794.4153">2648 5559 188 0,'-9'-30'71'0,"-13"10"-38"0,9 1-39 0,9 11 14 15,-5-7 17-15,-4 0 11 16,-4-1-7-16,0 5-2 15,-5-1-16-15,-4 0-2 0,-9 9-2 16,1 3 1-16,-1 7 0 16,-8 9-7-16,-1 3 0 15,1 12 1-15,0 7 3 16,3 1 0-16,6 3 2 16,3 1-4-16,5 3-2 15,9-4 0-15,8 1-1 0,5-1 0 16,8-7 2-16,5-16-1 15,8-7-1-15,9-16 1 16,5-8-1-16,-1-7 2 16,5-12 1-16,0-4-1 15,-1 1 1-15,1-1 2 16,-5 4 4-16,1-7-2 16,-5 15-2-16,-9-1 0 15,0 9-1-15,-4 3-5 16,-4 24-1-1,-5 3 1-15,1 5 0 16,3 3 1-16,1 0-3 16,4 8 2-16,4-4 1 15,14-4 2-15,-1-8-1 0,5-7 2 16,-1-8 0-16,5-8 1 16,0-7-2-16,5-8 1 15,-1 0 0-15,-4-16 3 16,-4 4 3-16,-5 8 2 15,-4 0-3-15,-4 8-3 16,-5 8-5-16,-4 18 0 16,-9 13 0-1,-4 7-3-15,-4 3 2 16,-5 17-1-16,1-5 0 16,-1 0 6-16,0-3 2 15,1-1-2-15,-1-7-1 16,5-15-3-16,4-16-1 0,0-8 3 15,4-4 1 1,9-15-1-16,9-7 1 0,8-1-2 16,5-7 2-16,4-5-4 15,13 13 0-15,-5-1-1 16,-3 16 0-16,-5 3 2 16,-4 9 2-16,-9 11-1 15,-5 11-1-15,-8 4 1 16,-4 4-1-16,-5 16 0 15,1-1 0-15,-1 1 0 16,0 7 0-16,1-7 0 16,3-1 0-16,1-11 0 15,4 0 2-15,4-15-1 16,5-5 2-16,4-18 0 0,4-8 3 16,5-8-3-16,4-8-2 15,4-4 6-15,-4 1 5 16,0 7 0-16,-8-4 1 15,-5 8-5-15,-5 4 0 16,-8 8 4 0,-4 11-9-16,-9 4-4 15,-4 4 1-15,-1 4 1 16,5 11-2-16,0 0 0 16,5 4-1-16,3 0 0 15,14-3 2-15,4 7 0 16,4-16 0-16,5 1 0 15,8-8 2-15,-8-12 1 0,0-4 1 16,-1-7 0-16,-8-4-2 16,-13 0-2-16,-4-4 1 15,-13-4 1-15,-9 4-3 16,-9 0-2-16,-8 12-3 16,-9-1 1-16,0 12 1 15,0 12-1-15,8 0-12 16,10 0-4-16,8-1-11 15,8-3-3-15,18 8-3 16,18-5-2-16,12-7 5 16,5 0 1-16,8-7 11 15,0-16 6-15,-4-1 16 16,0 1 11-16,-4 4 26 0,-4 0 11 16,-10 3 3-16,-3 5 0 15,-10 7-22-15,1 4-6 16,-9 4-16-16,-4 27-7 15,-5-1 1-15,0 24 1 16,-8 20 0-16,-5 22-1 16,-8 8 3-16,0 8 2 15,-5-4-2-15,0-8-2 16,1 0-3-16,3-19-1 16,1-19-1-16,0-20 0 15,-5-19-17-15,4-23-9 16,5-19-2-16,5-20 1 0,8-15 11 15,4-15 7-15,0-16 6 16,9-11 2-16,5-8 0 16,8 15 4-1,4-3 2-15,5 15 2 0,8 15 3 16,5 12 1 0,0 11 8-16,-1 20 2 0,-3 4-2 15,-5 15-1-15,-5 11-8 16,-8 1-2-16,-8 7-4 15,-10 4-1-15,-12 0 3 16,-9 0 3-16,-13 1-2 16,-4-9 0-16,-5-7-14 15,0-1-6-15,5-14-29 16,4 3-10-16,9-8-42 16,8 1-54-16,9-1 41 15</inkml:trace>
        </inkml:traceGroup>
        <inkml:traceGroup>
          <inkml:annotationXML>
            <emma:emma xmlns:emma="http://www.w3.org/2003/04/emma" version="1.0">
              <emma:interpretation id="{493C04BA-62E1-41E9-81D6-D89BF2805098}" emma:medium="tactile" emma:mode="ink">
                <msink:context xmlns:msink="http://schemas.microsoft.com/ink/2010/main" type="inkWord" rotatedBoundingBox="8602,17092 17029,17087 17030,18027 8603,18032"/>
              </emma:interpretation>
              <emma:one-of disjunction-type="recognition" id="oneOf1">
                <emma:interpretation id="interp5" emma:lang="en-IN" emma:confidence="0">
                  <emma:literal>interaction.</emma:literal>
                </emma:interpretation>
                <emma:interpretation id="interp6" emma:lang="en-IN" emma:confidence="0">
                  <emma:literal>inter action.</emma:literal>
                </emma:interpretation>
                <emma:interpretation id="interp7" emma:lang="en-IN" emma:confidence="0">
                  <emma:literal>inter action</emma:literal>
                </emma:interpretation>
                <emma:interpretation id="interp8" emma:lang="en-IN" emma:confidence="0">
                  <emma:literal>inter action,</emma:literal>
                </emma:interpretation>
                <emma:interpretation id="interp9" emma:lang="en-IN" emma:confidence="0">
                  <emma:literal>inter action'</emma:literal>
                </emma:interpretation>
              </emma:one-of>
            </emma:emma>
          </inkml:annotationXML>
          <inkml:trace contextRef="#ctx0" brushRef="#br0" timeOffset="648.0169">6323 5548 172 0,'9'-27'66'0,"0"27"-36"0,4-4-22 0,-9 4 16 15,5 8 1-15,0-1 4 16,-1 9-6-16,5-1-2 16,0 1-12-16,-4 7 3 0,0 8 2 15,-5 7 1-15,-4 5 1 0,-4 10-4 16,-1-6-2-16,-3-1-4 16,-1-8 1-16,0-7-2 15,1-4 2-15,-1-11-2 16,5-5 0-16,-1-11-14 15,5-19-7-15,5-12-35 16,3-15-17-16,5-8-53 16</inkml:trace>
          <inkml:trace contextRef="#ctx0" brushRef="#br0" timeOffset="782.3768">6692 5151 260 0,'4'-4'96'0,"-4"4"-52"0,0 0-54 15,0 0 14-15,5 0-10 0,-1 4 1 16,0 0-94-16,5 0-41 16,0 0 62-16,-1 11 33 15</inkml:trace>
          <inkml:trace contextRef="#ctx0" brushRef="#br0" timeOffset="1234.5248">6761 5613 276 0,'-17'-19'104'0,"13"19"-56"0,4-8-49 0,0 8 20 15,4 0-2-15,0 0 4 0,1 0-9 16,3 8-2-16,1 4-6 16,4 7-1-16,0 8 3 0,0 4-1 15,0 3 2-15,-9 5-4 16,1 7 0-16,-5-3-3 15,0-9-1-15,-5-3 3 16,1-12 3-16,0-3 0 16,4-12 0-16,0-16-1 15,4-7 2-15,9-20-5 16,4 1-3-16,5-9 1 16,4 9 2-16,4 11-5 15,1 0 1-15,-1 8-1 16,-4 3 2-16,-4 9 3 15,-1 7 2-15,-3 7-1 16,-1 13-2-16,-4 7 5 16,-4 3 1-16,-1 9 0 0,1 3-1 15,0-7-6-15,-1 3 1 16,5-11 0-16,0-3 0 16,13-17-55-1,0-14-25-15,5-17-15 16,-1-14-25-1</inkml:trace>
          <inkml:trace contextRef="#ctx0" brushRef="#br0" timeOffset="1683.5999">7594 5502 276 0,'-52'7'104'0,"47"-7"-56"0,1 0-41 0,4 0 23 15,4 0-7-15,14-4-2 16,16 1-11-16,18-9-4 16,26 12-4-16,5-8-37 0,-1-3-14 15,0 3-83 1,5-3-39-16,-13-1 86 0</inkml:trace>
          <inkml:trace contextRef="#ctx0" brushRef="#br0" timeOffset="1487.6205">7633 5082 276 0,'8'-27'104'0,"-8"23"-56"0,5-4-43 16,-5 8 24-16,0 0-16 15,0 12-2-15,0 3-5 16,0 12 1-16,0 23-4 15,0 4 7-15,0 8 5 0,-5 15-1 16,1-4 0-16,0 4-4 16,-1 4-1-16,5-4-8 15,0-4 0-15,5-11 1 16,3-12 3-16,5-11-4 16,9-13-1-16,4-6-9 15,4-20-2-15,18-12-40 16,0-15-17-16,-1-11-73 15</inkml:trace>
          <inkml:trace contextRef="#ctx0" brushRef="#br0" timeOffset="2358.0223">8248 5663 148 0,'-4'8'57'0,"4"-8"-30"0,0 8-7 16,0-8 19-16,4 0-8 16,9 0-1-16,4 0-11 15,5-8-1-15,4 8-11 16,0-8 5-16,0-3 3 0,-4 7-5 15,0-11-1-15,-5-5-1 16,-8-3 2-16,-9 0-3 16,-5 4-2-16,-8 7 2 15,-4 5-4-15,-5 22-2 16,0 0 0-16,1 9-1 16,-1 3 0-16,5 7 0 15,8 5 0-15,9-1 0 16,9 5 2-16,8 3 1 15,9-8 1-15,13-7 0 16,13-12-2-16,0-19 1 16,9-7-2-16,0-12 2 15,-5-12 0-15,0-16 1 0,-4 1-5 16,-8-12 1-16,-5 1 2 16,-13 7 1-16,-13 7-1 15,-9 5-2-15,-4 15 3 16,-9 3 2-16,-4 13 2 15,-4 7 1-15,4 0-4 16,9 11-3-16,4-3-3 16,4 11 1-16,9-4 1 15,9 5 0-15,8-5 2 16,5 1 3-16,4-5-4 16,-5-3-1-16,5 0 2 15,-8-1 1-15,-10-3-4 16,-3 4 1-16,-14 3 2 15,-4 5 3 1,0 7 2-16,0 4 3 16,0 4 1-16,4 3-1 0,5 5-1 15,-5-8 6-15,27 7 2 16,3-3-8-16,5-12-5 16,5-15-21-16,8-8-6 15,0-20-49-15,4 1-20 16,1-15-56-1</inkml:trace>
          <inkml:trace contextRef="#ctx0" brushRef="#br0" timeOffset="2838.6077">10021 5594 176 0,'4'8'66'0,"1"3"-36"0,-1-3-26 15,-4-16 15-15,4 1 15 16,1-5 11-16,3 4-15 15,1-3-5-15,0-1-15 16,-1-3 11-16,1 3 8 0,-5-3-6 16,-4-1-1-16,-4 1-7 15,-5 7 1-15,-8 5-7 16,-5 3-3-16,-12 3-3 16,-10 13 0-16,-3 11 4 15,-5 4 4-15,0 7-2 16,8 8 0-16,5 1-8 15,13-1 0-15,9 4-1 16,8-12 0-16,9-7 0 16,9-8 0-16,13-11 4 15,4-20 2-15,17 4-5 0,5-11 0 16,-5-8-1-16,0-8 0 16,-4 0 0-16,-8 0 2 15,-5 8-3-15,-5 4 0 16,-3 4-1-16,-5-1 0 15,-9 16 0-15,0 0 0 16,-4 16 0-16,0 3 0 16,5 4 0-16,-1 4 0 15,5 4 2-15,8-4 2 16,5-8-30-16,8-11-13 16,13-8-52-16,9-8-23 0,26-11-10 15</inkml:trace>
          <inkml:trace contextRef="#ctx0" brushRef="#br0" timeOffset="3499.495">10996 5498 312 0,'0'-19'115'0,"0"11"-62"0,-4 4-42 16,-5 0 28-16,1 4-6 16,-5-4 1-16,0 4-17 15,-5 4-5-15,1 4-8 16,-5 11-1-16,-4 12 1 0,5 0-2 15,-1 7 1-15,0 5 0 16,9-5 1-16,5 8-2 16,8 4-2-16,4-3-2 15,9-13-1-15,9-7 4 16,8-4 1-16,13-15-5 0,9-16 0 16,18-3-1-16,-1-16-1 15,0 0 4-15,1-15 2 16,-1-12 0-16,-4-4 2 15,-4-8-2-15,-5-15-1 16,-4-3 3-16,-8-5 2 16,-10 8 0-16,-8 20 0 15,-8 10-6-15,-10 21 1 16,-8 10-2-16,-8 20-2 16,-1 0 3-16,-8 50 2 15,-1 8-2-15,1 27-2 0,0 4 2 16,4 3 0-16,4 12 1 15,9-8 2-15,4-15-3 16,5-11 0-16,4-16 3 16,9-12 3-16,8-15 0 15,5-15 0 1,8-16-12-16,9-19-5 0,-9-12 1 16,-4-7 2-16,-4-9 2 15,-5 1 5-15,-4 0-1 16,-4 8 1-16,-5 11 4 15,-8 16 1-15,0 11 7 16,-5 8 4-16,0 11-3 16,1 8 1-16,3 16-3 15,5 3 2-15,5 8-6 16,3-7-1-16,5-9 0 0,5-7 0 16,3-15-11-1,5-12-5-15,5-12-49 0,-5-15-20 16,-5-7-85-1,-8-1-38-15,-8-31 103 16</inkml:trace>
          <inkml:trace contextRef="#ctx0" brushRef="#br0" timeOffset="3669.3098">11556 5344 312 0,'-48'4'115'0,"44"-4"-62"0,-1 7-62 0,18-3 81 15,13 0-32-15,18-4-17 16,16 0-12-16,18 0-9 16,5-8-43-16,8-23-18 0,8-11-100 15</inkml:trace>
          <inkml:trace contextRef="#ctx0" brushRef="#br0" timeOffset="3976.0587">12492 5101 364 0,'-13'-12'137'0,"13"12"-74"0,4 0-71 16,-4 0 21-16,4 0-18 15,5 0-2-15,0 4-45 0,8 0-20 16,1 0-67-16,-1 4-27 16</inkml:trace>
          <inkml:trace contextRef="#ctx0" brushRef="#br0" timeOffset="4624.7581">12791 5459 264 0,'-4'-7'101'0,"-9"7"-54"0,4 7-33 16,0-7 28-16,-4 8-14 15,-4 11-4-15,0 4-5 16,-1 16 0-16,1-1-10 16,4 9 1-16,4 7 1 0,9 3-6 15,5-7-1-15,3 1-2 16,10-17 1-16,8-3 0 16,8-12 1-16,5-11-5 15,5-27-1-15,-1-4-2 16,-4-16 3-16,-9-7-5 15,-8 3 2-15,-9-14 2 16,-9-1 1-16,-12 12 3 16,-10 7 3-16,-3 8-2 15,-10 16-2-15,1 11 0 16,0 8-1-16,4 15 0 0,4 4 0 16,5 4-3-1,8 8 2-15,9 0-4 0,13-5 1 16,9-3 6-16,12-7 4 15,14-1-1-15,8-11 0 16,14-8-3-16,-1-8 1 16,5-4-2-16,-5-7-1 15,0 0 7-15,-4-4 3 16,-4-8 1-16,-9 4 3 16,-9-4-9-1,-8 16-3-15,-9-1-4 0,-21 28 3 16,-10 3 3-16,-4 5 1 15,-4 3 0-15,-4 15-3 16,0 1 1-16,-1-5-2 16,1-3 2-16,4-4-2 15,4-4 2-15,5-7 0 16,8-12 3-16,9-12-3 16,5-8-2-16,3-11-5 15,10-3 0-15,4-1-3 16,4-8 2-16,0-3 1 15,0 11-1-15,-5 4 4 16,-3 16 0-16,-1 7-2 16,-4 11 2-16,-4 9 7 15,-5 11 4-15,5 11 10 16,4 5 5-16,0 11-7 16,4-8 0-16,0-4-9 15,9-15-1-15,0-8-9 0,5-19-4 16,3-19-61-16,1-15-29 15,17-5-99 1</inkml:trace>
          <inkml:trace contextRef="#ctx0" brushRef="#br0" timeOffset="4746.5089">14690 5640 244 0,'13'4'90'0,"0"0"-48"0,4-27-152 0,0 4-32 0</inkml:trace>
        </inkml:traceGroup>
      </inkml:traceGroup>
    </inkml:traceGroup>
  </inkml:traceGroup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3-01T15:35:49.859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00CCFF"/>
      <inkml:brushProperty name="fitToCurve" value="1"/>
    </inkml:brush>
  </inkml:definitions>
  <inkml:traceGroup>
    <inkml:annotationXML>
      <emma:emma xmlns:emma="http://www.w3.org/2003/04/emma" version="1.0">
        <emma:interpretation id="{8E0359F7-074F-4509-AC60-F0FEDF76151D}" emma:medium="tactile" emma:mode="ink">
          <msink:context xmlns:msink="http://schemas.microsoft.com/ink/2010/main" type="writingRegion" rotatedBoundingBox="634,7273 10781,7431 10733,10561 585,10403"/>
        </emma:interpretation>
      </emma:emma>
    </inkml:annotationXML>
    <inkml:traceGroup>
      <inkml:annotationXML>
        <emma:emma xmlns:emma="http://www.w3.org/2003/04/emma" version="1.0">
          <emma:interpretation id="{26BA7A08-934D-4C4F-8CC2-FB399D558E48}" emma:medium="tactile" emma:mode="ink">
            <msink:context xmlns:msink="http://schemas.microsoft.com/ink/2010/main" type="paragraph" rotatedBoundingBox="634,7273 10781,7431 10733,10561 585,1040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3826C42-2F9B-46F1-B258-ECC94EFF7F8C}" emma:medium="tactile" emma:mode="ink">
              <msink:context xmlns:msink="http://schemas.microsoft.com/ink/2010/main" type="line" rotatedBoundingBox="634,7273 10781,7431 10733,10561 585,10403"/>
            </emma:interpretation>
          </emma:emma>
        </inkml:annotationXML>
        <inkml:traceGroup>
          <inkml:annotationXML>
            <emma:emma xmlns:emma="http://www.w3.org/2003/04/emma" version="1.0">
              <emma:interpretation id="{69B469F7-9F52-47B9-95C7-48E26CD360C0}" emma:medium="tactile" emma:mode="ink">
                <msink:context xmlns:msink="http://schemas.microsoft.com/ink/2010/main" type="inkWord" rotatedBoundingBox="2836,7307 10781,7431 10733,10561 2787,10437"/>
              </emma:interpretation>
              <emma:one-of disjunction-type="recognition" id="oneOf0">
                <emma:interpretation id="interp0" emma:lang="en-IN" emma:confidence="0">
                  <emma:literal>"ropy's,</emma:literal>
                </emma:interpretation>
                <emma:interpretation id="interp1" emma:lang="en-IN" emma:confidence="0">
                  <emma:literal>"ropy'),</emma:literal>
                </emma:interpretation>
                <emma:interpretation id="interp2" emma:lang="en-IN" emma:confidence="0">
                  <emma:literal>"ropy,</emma:literal>
                </emma:interpretation>
                <emma:interpretation id="interp3" emma:lang="en-IN" emma:confidence="0">
                  <emma:literal>ropy's,</emma:literal>
                </emma:interpretation>
                <emma:interpretation id="interp4" emma:lang="en-IN" emma:confidence="0">
                  <emma:literal>"ropy's</emma:literal>
                </emma:interpretation>
              </emma:one-of>
            </emma:emma>
          </inkml:annotationXML>
          <inkml:trace contextRef="#ctx0" brushRef="#br0">655 1143 108 0,'-4'4'44'0,"4"6"-24"0,-5 0-10 16,5-10 12-16,-10 5-6 15,1 0-1-15,0 1-5 16,-5-2-1-16,-5 1-5 15,-4-5 2-15,-5 5 0 0,-5 0 0 16,-5-1 1-16,-8 2 7 16,-10-6 3-16,-5 5 0 0,0-5 0 15,-5 4-1-15,-8-4 3 16,-5 0-7 0,-1 0-2-16,6-4-1 15,-2-7 1-15,2-8-1 0,-1-16 0 16,14-14-3-16,5-10-1 15,9-11-6-15,10-4 1 16,9-1 0-16,10-4 0 16,8 0 0-16,10 5 0 15,14 5 0-15,10 0 0 16,13 14 0-16,4 0 0 0,6 21-3 16,5 9 0-16,-1 25 2 15,10 5 2-15,-10 10-2 16,-4 4-2-1,-9 1 2-15,-10 5 2 0,-10 1 2 16,-9-3 3-16,-13-7 3 16,-15 8 5-16,-4-13-6 15,-14-11 0-15,-5-6-2 16,-5-3-1-16,-9-11 1 16,-5-10 1-16,5-19-3 15,9-21-1-15,5-8-1 16,9-12-2-16,10-13-2 15,9 3-1-15,14 7 4 16,24-7 1-16,13 1-3 0,14 10-1 16,19 10 1-1,24 10 2-15,-1 14-2 16,6 15 0-16,3 16-1 0,1 19-2 16,-5 5 3-16,-5 15 0 15,-8 15-2-15,-15-6 0 16,-9 1-1-16,-19-5 0 15,-10 0 3-15,-9-6 0 16,-13-3 1-16,-14-2 2 16,-11-9 3-16,-3-15 2 15,-6-10-3-15,-4-4-1 16,1-10 1-16,3-16 0 16,6-10-2-16,8-9 1 15,15 6-4-15,13-6-2 0,15 9-1 16,14-4 3-16,8-1 0 15,6 16 1-15,19 9-3 16,14 10 2-16,8 26-1 16,5 9 0-16,-3 15 0 15,-7 4 0-15,-12 11 2 16,-5 0 0-16,-10 10-3 16,-19 3 0-16,-19-7-3 15,-9-2-1-15,-13 1 4 16,-10-6 1-16,-4-4 4 15,-2-10 1-15,-2-10-1 16,3-5 1-16,1-15-2 16,4-10 2-16,4 0-2 15,9-19-1-15,21-1 1 0,3 0-1 16,15-9-3-16,9 11 2 16,4 7-1-16,10 21-2 15,3 15 0-15,-2 11 3 16,-6 13-2-16,4 11 1 15,-17 20 2-15,-15-1 0 16,-10 5-3-16,-13 5 2 16,-19 1 3-16,-10-1 1 15,-8 0-4-15,-10-5 1 16,-5-4-2-16,0-21 0 16,1-3 2-16,4-6 2 0,-5-5-3 15,14-11 0-15,10-4-4 16,9-5 1-16,14-5-5 15,10 5 1-15,8 5 2 16,1 4 1-16,4 11-4 16,5 11 1-16,-4 3 4 15,-10 15 4-15,-10 16 1 16,-18 0-1-16,-18 3 14 16,-15 6 5-16,-9 6-1 15,-19 4 0-15,-4-6-6 16,-14-3 0-16,8-16-7 15,1-9-1-15,4-10-11 16,6-11-5-16,14-4-27 16,8-10-13-16,10-10-49 15,28-16-45-15,18-18 52 16</inkml:trace>
          <inkml:trace contextRef="#ctx0" brushRef="#br0" timeOffset="1194.6741">2604 549 192 0,'-4'0'74'0,"4"4"-40"0,-10-4-33 15,5 0 14-15,-4 0-8 16,-10-9-2-16,-4 9-2 16,-10-15 0-16,-8 5-2 0,-1-10 2 0,-11 0 2 15,7-9 4-15,-10-2 5 16,-5-18 3-16,6-15 2 15,-2-14-8-15,15-12-4 16,14-19-7-16,14 10 0 16,24 5-2-16,17 5 0 15,16-1 2-15,22 7 0 16,9 13 0-16,11 21 0 16,-1 24-7-16,10 20-3 0,-10 5-1 15,-10 10-1-15,-8 5 7 16,-15 5 2-16,-13 0 9 15,-15-1 4 1,-10-4 8-16,-17 1 3 0,-24-12-4 16,-10-4-2-16,-13-4-5 15,-10-12-1-15,-9-18-3 16,0-15 1-16,5-11 0 16,-1-14 3-16,11-31-7 15,8 2-2-15,18-6 1 16,20-14 1-16,18-2-6 15,29 6 0-15,19 16 3 16,13 9 4-16,23 15-1 16,0 19-2-16,5 26-3 0,5 9-1 15,-10 10 2 1,-4 15 0-16,-9 5-2 16,-14 5 2-16,-15 0 1 15,-9-1 0-15,-10 2 0 0,-4-2 0 16,-9-3 0-16,0-6 0 15,0-11 0-15,13-4 2 16,6 1-1-16,4-1-1 16,4 0 1-16,15 5-1 15,5 5 0-15,8 10 0 16,6 20-3-16,4 19 2 16,0 35-1-16,-10 15 0 15,-13 0 0-15,-9 5 0 16,-19 1-3-16,-10-1 1 15,-14-5 4-15,-22-6 4 16,-11 2-1-16,-9-16 0 0,-4-10-1 16,0-10 1-16,3-14-2 15,7-15-1-15,3-5-2 16,20-26-1 0,13-13-1-16,10-1 0 15,8 5 3-15,16 10-2 16,-1 10-1-16,0 15 0 15,-4 11 0-15,-11 3 3 16,-8 10 2-16,-10 15 0 16,-18 11 2-16,-24 4 7 15,-18 10 3-15,-15-5 0 16,-18 15 0-16,-5-10-12 16,-4-9-3-16,0-7-17 0,4-17-7 15,10-12-27-15,13-10-11 16,14-14-52-1</inkml:trace>
          <inkml:trace contextRef="#ctx0" brushRef="#br0" timeOffset="1723.7885">4656 612 276 0,'-33'6'104'0,"24"-1"-56"0,-14-5-49 16,17 5 20-16,2-5-13 15,-1 0-3-15,-9 0-2 16,-9-10-1-16,5-5 0 16,-1-5 0-16,-10 1 0 0,1-7 2 15,-8 3 3-15,-12-8 2 16,-12-8 1-16,-6-16 2 16,-4-14 1-16,0-15 1 0,-10-10 0 15,11-25-9-15,7 10-1 16,16 5-9-1,14 10-3-15,8 11-1 0,10 7-1 16,18 13 0-16,11 13 2 16,4 15-3-16,4 21-2 15,5 19 6-15,-5 4 3 16,0 2 10-16,-8 3 7 16,-6 1 1-16,-5 5 1 15,-8-6-1-15,-5 2 0 16,-6-7-11-16,-17 2-3 0,-6-11-19 15,1 0-9 1,-6-5-42-16,1-6-16 16,-9-9-11-1</inkml:trace>
          <inkml:trace contextRef="#ctx0" brushRef="#br0" timeOffset="2739.7479">4085-1708 304 0,'-8'-14'115'0,"-2"3"-62"0,-4-14-46 16,9 16 26-16,0-6-17 16,1-4-1-16,4-12-11 15,4-13-3-15,6-11-1 16,9-3-5-16,18-27-1 0,9 0 0 0,7 2 2 15,17 9 2-15,8 9 3 16,11 11 0-16,10 9 2 16,3 30-4-16,-3 15-2 15,-10 15 2-15,4 25 0 16,-14 5 1-16,-13-2 0 16,-15-3-3-16,-9-4 2 15,-9-7-4-15,-10-9 1 16,-4-6 0-16,-5-9-1 15,0-39 1 1,1-11 3-16,8-9 0 16,13-6 3-16,11 1 1 0,14 5 1 15,5 14 2-15,-1 11-1 16,10 13 0-16,5 12-3 16,-6 19 1-16,1 14-2 15,-10 5 2-15,-8 31-4 16,-15-6-2-16,-15-4 4 15,-12-1 3-15,-11 0-1 16,-8-4 0-16,-2-1-1 16,-3-18 1-16,5 3-4 15,4-19 0-15,9-10-1 16,14-5 0-16,19-11 6 16,20 2 2-16,3-2 4 15,5 8 1-15,14 6-10 16,0 13-5-16,-4 24-1 0,-6 9 3 15,-13 20 1-15,-19 6 1 16,-14 19-3-16,-23 0 0 16,-19 0 4-16,-28-11 3 15,-5 2-3-15,-4-11-1 16,-1-15-2-16,-3-10-2 16,8-9 3-16,14-15 2 15,5-5-2-15,23-15-6 16,14-15 1-1,10 10-1-15,9 10-1 16,19 10 5-16,-5 9 1 0,0 11 2 16,-9 14 0-16,-15 16 0 15,-18 14 2-15,-23 10 12 16,-19 5 6-16,-18 5-2 16,-29-1 0-16,-15 2-10 15,-17-11-5-15,9-11-13 16,5-13-6-16,9-16-8 15,3-9-2-15,21-10-28 16,13-10-13-16</inkml:trace>
          <inkml:trace contextRef="#ctx0" brushRef="#br0" timeOffset="3737.887">6198 1493 192 0,'-14'11'74'0,"0"-2"-40"0,-14 2-24 16,14-7 20-16,-10 6-7 16,-12-4 1-16,-11-6-13 15,-5-6-4-15,1-4-5 16,0-14 3-16,-10-10 1 0,4-17 2 15,6-3 0-15,4-20-2 16,9-15 1-16,15-6-11 0,14-3-2 16,18-1-2-16,14 5 0 15,11 4-2-15,3 16 1 16,0 15-4-16,10 10 1 16,5 9 4-16,-1 11 2 15,-9 9 8-15,-10 4 4 16,-4 7 5-16,-9 4 6 15,-9 5 0-15,-5-6 1 16,-5 2-7-16,-15-6-4 16,2 1-4-16,-11-11-3 15,6-5-2-15,-1-30 1 16,4-9 1-16,11-16 2 0,14-18-1 16,18-1 2-16,18 5-2 15,15 4 2-15,18 7 4 16,10-7 6-16,19 12-1 15,8 13 1-15,1 20-7 16,1 21-2-16,-12 14-7 16,-7 20 0-16,-15 0-6 15,-9 9-1-15,-1-4 2 16,-17 0 3-16,-2 4 5 16,-12-8 2-16,-6-2 2 15,-4-9 0-15,0 0 0 16,3-4 2-16,11-1 1 15,5 0 1-15,14-1-2 16,-6 12 1-16,5 8-4 0,-4 26-2 16,-5 25-3-1,-8 9 1-15,-12 14 1 0,-12 6 0 16,-10-4-3-16,-10-1 2 16,-8-15-1-16,-5-4 0 15,-5-16-3-15,-5-19 1 16,0-10 4-16,6-16 2 15,3-14-7-15,10-19-4 16,14-16 7-16,9-5 5 16,20 6 3-16,8 10 4 0,0 14-5 15,1 19-3-15,-1 46-4 16,-9 10 1 0,-14 28-1-16,-19 16-2 15,-22 11 0-15,-39 18 0 0,-23-4 7 16,-27-6 5-16,-20-4-2 15,-18-11 2-15,4-18-3 16,-4-16 0-16,14-20-28 16,9-19-11-16,18-45-109 15</inkml:trace>
          <inkml:trace contextRef="#ctx0" brushRef="#br1" timeOffset="13566.7688">-2785-1204 20 0,'-28'-9'8'0,"24"9"-4"0,-11-5 2 0,11 10 6 16,0-10-2-16,-6 5 0 15,1-5 0-15,0 1 4 16,-1-7 7-1,1 2 20 1,-10-2-4-16,5-3-6 16,-5 8-5-16,1-3-6 0,4-1-2 15,-1 6-10-15,2-7 1 0,3 6 4 16,1 1 2-16,4 4 0 16,0 0-3-16,0 4-2 15,1 6-4-15,4 5 1 16,0 5-2-16,4 14 0 15,11 16-3-15,-1 5 1 0,4 4-4 16,1 1 0-16,0-6 5 16,-5-5 5-1,0-4-5-15,-4-11 0 0,-2-9 2 16,2-10-3 0,-5-6-2-16,-5-9 0 15,0-9 1-15,0-16-6 16,0-15 1-16,-5-9 3 15,0-16 2-15,-8 2 0 16,3-2-2-16,1 0 1 16,-1 2 1-16,5 3-1 15,1 10-1-15,13 21 1 16,1-2-1-16,-1 11 2 0,5 11 3 16,5 14 0-1,9 5 0-15,4 4-3 16,16 6-2-16,3 0-2 15,0-4-1-15,0-2-20 0,1-8-8 16,-5-6-70 0,-5-6-44-16,-5-4 59 15</inkml:trace>
        </inkml:traceGroup>
      </inkml:traceGroup>
    </inkml:traceGroup>
  </inkml:traceGroup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3-01T15:36:49.475"/>
    </inkml:context>
    <inkml:brush xml:id="br0">
      <inkml:brushProperty name="width" value="0.09333" units="cm"/>
      <inkml:brushProperty name="height" value="0.09333" units="cm"/>
      <inkml:brushProperty name="color" value="#00CCFF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FFA6CC"/>
      <inkml:brushProperty name="fitToCurve" value="1"/>
    </inkml:brush>
  </inkml:definitions>
  <inkml:traceGroup>
    <inkml:annotationXML>
      <emma:emma xmlns:emma="http://www.w3.org/2003/04/emma" version="1.0">
        <emma:interpretation id="{3836CB53-99F1-4565-80EC-074CD5A37284}" emma:medium="tactile" emma:mode="ink">
          <msink:context xmlns:msink="http://schemas.microsoft.com/ink/2010/main" type="writingRegion" rotatedBoundingBox="5883,6875 8922,10851 7940,11600 4902,7625"/>
        </emma:interpretation>
      </emma:emma>
    </inkml:annotationXML>
    <inkml:traceGroup>
      <inkml:annotationXML>
        <emma:emma xmlns:emma="http://www.w3.org/2003/04/emma" version="1.0">
          <emma:interpretation id="{5F942CE3-B5CF-4C18-BDC9-FD992B4E64C4}" emma:medium="tactile" emma:mode="ink">
            <msink:context xmlns:msink="http://schemas.microsoft.com/ink/2010/main" type="paragraph" rotatedBoundingBox="5883,6875 8922,10851 7940,11600 4902,762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65AE143-C539-476F-A77E-A38E69C33539}" emma:medium="tactile" emma:mode="ink">
              <msink:context xmlns:msink="http://schemas.microsoft.com/ink/2010/main" type="line" rotatedBoundingBox="5883,6875 8922,10851 7940,11600 4902,7625"/>
            </emma:interpretation>
          </emma:emma>
        </inkml:annotationXML>
        <inkml:traceGroup>
          <inkml:annotationXML>
            <emma:emma xmlns:emma="http://www.w3.org/2003/04/emma" version="1.0">
              <emma:interpretation id="{EDA1F9E6-B8B5-426C-A512-E9F15928FD65}" emma:medium="tactile" emma:mode="ink">
                <msink:context xmlns:msink="http://schemas.microsoft.com/ink/2010/main" type="inkWord" rotatedBoundingBox="5883,6875 8922,10851 7940,11600 4902,7625"/>
              </emma:interpretation>
              <emma:one-of disjunction-type="recognition" id="oneOf0">
                <emma:interpretation id="interp0" emma:lang="en-IN" emma:confidence="0">
                  <emma:literal>or.</emma:literal>
                </emma:interpretation>
                <emma:interpretation id="interp1" emma:lang="en-IN" emma:confidence="0">
                  <emma:literal>or</emma:literal>
                </emma:interpretation>
                <emma:interpretation id="interp2" emma:lang="en-IN" emma:confidence="0">
                  <emma:literal>o.</emma:literal>
                </emma:interpretation>
                <emma:interpretation id="interp3" emma:lang="en-IN" emma:confidence="0">
                  <emma:literal>o</emma:literal>
                </emma:interpretation>
                <emma:interpretation id="interp4" emma:lang="en-IN" emma:confidence="0">
                  <emma:literal>oh</emma:literal>
                </emma:interpretation>
              </emma:one-of>
            </emma:emma>
          </inkml:annotationXML>
          <inkml:trace contextRef="#ctx0" brushRef="#br0">-8 516 56 0,'0'-8'24'0,"0"5"-12"0,0-1-3 16,0 4 9-16,0 0-4 16,0 0 2-16,0-4-5 15,0 0-1-15,4 1-4 16,1 3-1-16,-1 0 3 16,0 0 5-16,0 0-7 15,0 0-1-15,5 3 1 16,-5 1 3-1,13 4 0-15,8-1 2 0,-4 4-4 16,0-3 1-16,-4 7-1 16,4-4 1-16,0 4-2 15,-4 0-1-15,4 3-3 0,0 1-2 16,0 3 3 0,4 5 0-16,1 2-1 15,-1-2 1-15,0 6-2 0,1 4 2 16,-1 1-2-16,0-1 2 15,5 4-2-15,-1 0-1 16,5 4 3-16,-1-4 0 16,10 11 1-16,7-3 0 15,-4 3 0-15,1-3 0 16,-5 7-2-16,-4 0 1 0,0 0 0 16,0-4 1-16,-1 0-5 15,-3 1 1-15,0-5 2 16,-1 16 1-1,1-12 1-15,0-3 0 0,0-1-2 16,-1-3 1-16,1 0-2 16,4 3-1-16,4 1 1 15,-4-4 1-15,-4-1-1 16,-1 1-1-16,-3 0 3 16,-1 0 0-16,1-4-4 15,-1 7 1-15,1 1 0 16,-1-4 0-16,1-4 0 15,-1 0 0-15,-4-4 2 0,5 8 1 16,-1 4-1 0,1-8 1-16,-1 0-2 15,1 0-1-15,-1 0 3 16,1-4 0-16,-5 1-4 0,9-1 1 16,4 4 0-16,-9-7 0 15,0-1 2-15,-3 1 1 16,-1-1-4-16,-4-3 1 15,-4 0 0-15,4-4 2 16,-4 0-1-16,0 1-1 16,0-1 1-16,-1 4 1 15,1-1-1-15,0 1 2 16,0 0-4-16,0 0 0 16,4-4 1-16,-4 0 2 15,0-3-1-15,-1-1-1 16,-3 1 1-16,0-1-1 0,-1 0 0 15,1 1 0-15,0-5 2 16,-1 1 1-16,1-4-4 16,-1 0 1-16,1-4 2 15,0 0 1-15,-5 8-1 16,5-4-2-16,-5-4-2 16,1-3 1-16,-1 7 1 15,0-4 0 1,1 0 0-16,-5 0 0 15,0-3 0-15,0-5-3 16,1 1 0-16,-1 0 2 0,0 0 2 16,0-1 0-16,1-3-1 15,-5 0-2 1,4 0 1-16,-4 4 1 16,4-4 0-16,0 0 0 0,-4 0 0 15,4-4-3-15,1 4 2 16,-1 0-1-16,0 0 0 15,0 0 0-15,0 0 0 16,1-3 2-16,-1-9 0 16,4 1 2-16,1 0 1 15,8-4-4-15,-1 4 1 16,10 0-2-16,-5-1 0 0,0-2 4 16,0-1 1-1,0-4-4-15,0-3-1 16,0-1-2-16,0 1 3 15,-4-4-2-15,0 3 1 0,0 5 2 16,-1-1 2-16,6-7-1 16,-6 3-1-16,1 8-2 15,4 0-1-15,-8 4 4 16,0-7 1 0,-1-1 0-16,-3 8-4 15,-1-1 1-15,-4 5-1 16,0 0 0-16,1 7 4 15,-1-4 1-15,0 0-1 16,-4 4-2-16,0-4 1 16,4 4 1-16,0 0-6 15,-4 0-1-15,5-3 2 0,-1-1 1 16,-4 4 2-16,4-4 0 16,-4 4 0-16,0 0 0 15,4-4-3-15,-4 4 2 16,0 0 1-16,5 0 0 15,-5 0 0-15,0 0 0 16,4 0 0-16,-4 0 2 16,0 0-1-16,0 0-1 15,0 0-2-15,0 0-1 16,0 4 4-16,0-4 1 16,0 0 0-16,0 0-2 15,0 0 1-15,0 4-1 0,0 0 0 16,0-4 0-16,4 3 0 15,-4-3 0-15,0 4 0 16,0 7 0 0,0-11 0-16,0 11 0 15,0-11 2-15,0 8-3 16,0-16 0-16,0 16 1 16,0-4 0-16,0-12-3 15,0 16 2-15,0-5 3 16,4 1-1-1,-4-4-1-15,0 0 3 16,4-11 0-16,-4 3-4 16,0 1-1-16,0 14 1 15,0-7 0-15,0 0 1 0,0-7 2 16,0 7-1 0,0 0-1-1,0-7 1-15,-4-1 1 16,0 1 1-16,0-1 1 0,0 1 0 15,-1-1-5-15,1-3 1 16,0 0 0-16,-5 0 2 16,1-1-1-16,0-6-1 15,-5-5 3-15,-4-7 0 16,-4-3-1-16,-4-12-2 16,-9-11-2-16,-4-11 1 15,-17-27 1-15,-16 1 0 16,-13-15 4-16,-5-8 2 15,-3-22-2-15,-1 11-3 16,-8-11 0-16,-9 15-1 0,5 3 0 16,8 4 0-16,13 4 4 15,-4 4 2-15,8-4-5 16,0 4 0-16,-17-8-1 16,4-7 0-16,0 11 0 15,13 3 0-15,0 1 0 16,13 11 0-16,4 11 2 15,8 12 1-15,5 10-1 16,7 12 1-16,-7 3 0 16,-5 1 1-16,9 3-5 15,4 8 1-15,0 7 0 16,8 4 0-16,4-1 0 16,5 5 2-16,4 7-1 0,4 4 2 15,5 3-2-15,-1 1 2 16,5 3-4-16,-1 0 0 15,9 4 1-15,0 0 0 16,0 0-3-16,0 0 2 16,0 0 1-16,0 0 0 15,0 0-3-15,0 0 2 16,0 0 1-16,0 0 2 16,0 0-1-16,0 0 2 15,0 0-2-15,0 0-1 16,0 0-2-16,0 0 1 15,-8-3-1-15,8 3 0 0,0 0 2 16,0 0 0-16,0 0 2 16,0 0 1-16,0 0-4 15,0 0 1-15,0 0-2 16,0 0 0-16,-5-8 4 16,5 8 1-16,0 0-4 15,0 0 1-15,0 0 0 16,0 0 2-16,0 0-3 15,-4-7 0-15,0-1 1 16,0 1 2-16,4 7-1 16,0-8-1-16,0 8-2 15,-4-7 1-15,4 7 1 16,0 0 2-16,0 0-1 0,0 7-3 16,0 5-1-1,4 3 4-15,0-1 3 16,0 5-6-16,0 0 0 15,1 7 0-15,-1-4 1 16,0 4 1-16,0-3 0 16,1-4 0-16,-5-5 0 15,0-2 0-15,0-1 0 16,0-4 0-16,0 1 2 16,0-4-1-16,0-1-1 15,-5 1 1-15,5 0 1 16,-4-1-1-16,4 1-1 0,0 4-2 15,0-5-1-15,0 1 2 16,0 0 0-16,0 0 1 16,0-4 2-16,0 0-3 15,0 3 0-15,0-3 1 16,0 0 2-16,0 0-3 16,0 0 0-16,0 0 1 15,0 0 2-15,0-7-1 16,0-1 2-16,0-7-4 15,0 4-2-15,0-7 2 16,-4-9 0-16,0-2 1 16,-1 2 2-16,5 1-1 15,0 0 2-15,0 4-4 16,0-1-2-16,0 1 2 16,0 7 0-16,5 0 1 15,-1 4 0-15,0-8 0 16,0 4 0-16,1 4 0 15,-1 4 0-15,0-1 0 16,-4 8 0-16,0 0 0 16,0 0 0-16,4-4 2 15,0 1-3-15,5 3-2 16,3 11 2 0,1-4 0-16,8 5 1 15,4-5 0-15,22 0 0 16,3-3 0-16,-3 0 0 15,-5 0 0-15,-4-1 0 16,-5-3-7-16,1-3-3 0,-9 3-23 16,-4 0-11-16,-4 3-63 15</inkml:trace>
          <inkml:trace contextRef="#ctx0" brushRef="#br0" timeOffset="2508.167">139 829 64 0,'-25'4'24'0,"17"-4"-12"0,-17-4-5 0,16 4 9 15,1 0 5-15,-1 8 2 16,1-12-4-16,-1 0 1 0,9 4-5 16,-4 0 1-1,4 0-5-15,0 0 1 16,0 0-7-16,0 0-3 0,0 0-1 0,0 0 1 16,0 0 3-16,0 0-2 15,0 8-2-15,4-1 4 16,9 1 4-1,12-1 1 1,1-3-2-16,-1 3-5 16,0-3 1-16,-4 4-1 15,4 3 1-15,-4-4-2 16,5 1-2-16,-1-1 1 16,0 1-1-16,1-1 2 15,-5 1 3-15,0-5-2 16,0 1-2-16,-4 0 2 0,-1 0 2 15,1-1-2-15,-4-3 0 16,0 0 1-16,-1 0 0 16,-3 0 0-1,-1 0 0-15,-4 0 2 16,0 0 1-16,1 0 3 0,-1 0 1 16,-4 0-8-16,0 0-1 15,0 0 0-15,0 0 3 16,0 0-2-16,0 0 0 15,-4-3-1-15,-1-1-2 16,1-11 3 0,0 0 0-16,-4-7 3 15,3-1-1 1,1 5-3-16,0-5-1 16,0 4 2-16,0 1 0 0,4-1-1 15,0 0 1-15,0-3 0 16,0 7 1-16,0-7-7 15,0 3 4 1,0-7 1 0,0 7 0-16,0 1-2 15,4 3 1-15,-4 3-1 16,0 5 0-16,0-1 0 16,4 5 0-16,-4-1 0 15,0 0 2-15,0 4-1 16,0 0-1-16,0 0-2 15,0 0 1-15,0 0 1 16,0 8 2-16,0-5-8 16,0 1-3-16,0 0-37 0,0 0-17 15</inkml:trace>
          <inkml:trace contextRef="#ctx0" brushRef="#br1" timeOffset="13807.886">3258 4209 36 0,'4'8'13'0,"0"-8"-6"0,1 3-8 16</inkml:trace>
        </inkml:traceGroup>
      </inkml:traceGroup>
    </inkml:traceGroup>
  </inkml:traceGroup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2:51:20.615"/>
    </inkml:context>
    <inkml:brush xml:id="br0">
      <inkml:brushProperty name="width" value="0.09333" units="cm"/>
      <inkml:brushProperty name="height" value="0.09333" units="cm"/>
      <inkml:brushProperty name="color" value="#EEC416"/>
      <inkml:brushProperty name="fitToCurve" value="1"/>
    </inkml:brush>
  </inkml:definitions>
  <inkml:traceGroup>
    <inkml:annotationXML>
      <emma:emma xmlns:emma="http://www.w3.org/2003/04/emma" version="1.0">
        <emma:interpretation id="{992AB68B-319B-4172-90C2-08CF593E0AD2}" emma:medium="tactile" emma:mode="ink">
          <msink:context xmlns:msink="http://schemas.microsoft.com/ink/2010/main" type="inkDrawing" rotatedBoundingBox="9974,16538 9986,17806 9936,17807 9925,16539" semanticType="verticalRange" shapeName="Other">
            <msink:sourceLink direction="with" ref="{CE272334-76B4-45BD-AB3D-83FAB1E81923}"/>
          </msink:context>
        </emma:interpretation>
      </emma:emma>
    </inkml:annotationXML>
    <inkml:trace contextRef="#ctx0" brushRef="#br0">4735 1299 16 0,'0'-4'8'0,"4"0"-4"0,-4-22-5 0,4 19 2 0,0-4-1 16,5-4 0-16,-1-4 0 16,-4 4 0-16,1 0 11 15,-1-4 7-15,-4 8 6 16,0 0 5-16,-4 3-11 16,-1 5-3-16,1-1-9 15,0 4-2-15,0 0-2 16,4 4-2-16,0 3 3 15,-4 4 2-15,4 4-4 16,-5 8-1-16,5 14 0 16,0 4 0-16,0 12 0 0,0 7 2 15,0 18 1 1,0 8 1-16,0 0-2 0,0 4-2 16,0 3 1-16,0-6-1 15,0 2 0-15,0-10 0 16,0-8 0-16,0-15 0 15,0 0 0-15,9-15 0 16,-5-7 0-16,0-8 0 16,0-7-3-16,1-4 0 15,-1-4 4-15,0-11 3 16,-4 0-6-16,4 0 0 16,1 0-44-16,-1-7-19 0</inkml:trace>
  </inkml:traceGroup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3-01T15:36:05.486"/>
    </inkml:context>
    <inkml:brush xml:id="br0">
      <inkml:brushProperty name="width" value="0.09333" units="cm"/>
      <inkml:brushProperty name="height" value="0.09333" units="cm"/>
      <inkml:brushProperty name="color" value="#00CCFF"/>
      <inkml:brushProperty name="fitToCurve" value="1"/>
    </inkml:brush>
  </inkml:definitions>
  <inkml:traceGroup>
    <inkml:annotationXML>
      <emma:emma xmlns:emma="http://www.w3.org/2003/04/emma" version="1.0">
        <emma:interpretation id="{335D6B64-91FE-4495-B656-8C16031A92FE}" emma:medium="tactile" emma:mode="ink">
          <msink:context xmlns:msink="http://schemas.microsoft.com/ink/2010/main" type="writingRegion" rotatedBoundingBox="4210,9296 2191,7120 2700,6647 4719,8824"/>
        </emma:interpretation>
      </emma:emma>
    </inkml:annotationXML>
    <inkml:traceGroup>
      <inkml:annotationXML>
        <emma:emma xmlns:emma="http://www.w3.org/2003/04/emma" version="1.0">
          <emma:interpretation id="{02F2A52D-1807-431B-B3BD-C99AB5834A69}" emma:medium="tactile" emma:mode="ink">
            <msink:context xmlns:msink="http://schemas.microsoft.com/ink/2010/main" type="paragraph" rotatedBoundingBox="4210,9296 2191,7120 2700,6647 4719,882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E4D1824-3199-4221-A9FA-340B81B8C72F}" emma:medium="tactile" emma:mode="ink">
              <msink:context xmlns:msink="http://schemas.microsoft.com/ink/2010/main" type="line" rotatedBoundingBox="4210,9296 2191,7120 2700,6647 4719,8824"/>
            </emma:interpretation>
          </emma:emma>
        </inkml:annotationXML>
        <inkml:traceGroup>
          <inkml:annotationXML>
            <emma:emma xmlns:emma="http://www.w3.org/2003/04/emma" version="1.0">
              <emma:interpretation id="{A451C4F7-4569-4EDF-9EEB-E4863A2280DA}" emma:medium="tactile" emma:mode="ink">
                <msink:context xmlns:msink="http://schemas.microsoft.com/ink/2010/main" type="inkWord" rotatedBoundingBox="4210,9296 2191,7120 2700,6647 4719,8824"/>
              </emma:interpretation>
              <emma:one-of disjunction-type="recognition" id="oneOf0">
                <emma:interpretation id="interp0" emma:lang="en-IN" emma:confidence="0">
                  <emma:literal>(set of</emma:literal>
                </emma:interpretation>
                <emma:interpretation id="interp1" emma:lang="en-IN" emma:confidence="0">
                  <emma:literal>( In of</emma:literal>
                </emma:interpretation>
                <emma:interpretation id="interp2" emma:lang="en-IN" emma:confidence="0">
                  <emma:literal>( It of</emma:literal>
                </emma:interpretation>
                <emma:interpretation id="interp3" emma:lang="en-IN" emma:confidence="0">
                  <emma:literal>(As of</emma:literal>
                </emma:interpretation>
                <emma:interpretation id="interp4" emma:lang="en-IN" emma:confidence="0">
                  <emma:literal>( set of</emma:literal>
                </emma:interpretation>
              </emma:one-of>
            </emma:emma>
          </inkml:annotationXML>
          <inkml:trace contextRef="#ctx0" brushRef="#br0">-937-2787 44 0,'-12'-15'19'0,"3"15"-10"0,5-7-6 0,0 3 4 0,0 4-3 15,-1-4-1 1,1 1 3-16,0 3 1 0,0 0 3 15,4 0 4-15,-5 0-2 16,-3 0 1-16,0 0-10 16,8 0-1-16,-5 0-4 15,5 0-2-15,-4 0 0 16,4 0 3-16,-4 0-7 16,0 3-2-16</inkml:trace>
          <inkml:trace contextRef="#ctx0" brushRef="#br0" timeOffset="1577.8186">-1160-2854 72 0,'-12'-7'27'0,"12"7"-14"0,-5 0-7 0,5 0 11 15,-4-4 0 1,0 0-1-16,0 0-4 16,-1 1-2-16,1-1 0 0,0 0 1 15,4-3-1-15,0 3 1 16,0 0-2-16,0 0 2 15,0 1-6-15,4-1 1 0,-4 4 1 16,9 4 3-16,3-1 1 16,1 5-3-16,4-1 0 15,4 5-3-15,12 3 0 16,5 7-6-16,4 15-1 16,5 5 1-16,16 10 0 0,4 4 3 15,5 15 1-15,4-4-4 16,8 5 1-16,-13-9 0 15,-3 4 2-15,-9-3-1 16,-5-4-1-16,-12-4-2 16,5-7 1-16,-5-4 1 15,-4-8 2-15,-9-3 1 16,-4-4 1-16,-4-4-2 16,-4-4 1-16,0 4-2 15,0 1 2-15,-5-9-4 16,1 8-2-16,0-3 2 15,-1-4 2-15,1-1 2 16,0 1 1-16,-1-4-5 0,1 0-1 16,-1 0 1-16,1-4 2 15,4 0 4-15,-4 1 2 16,-1-1-3 0,1-4-3-16,-1 1 2 0,1 3 0 15,4 0-4-15,-4-3 1 16,-1-1 0-16,1 4 2 15,4 1-3-15,-5-5-2 16,1 8 2-16,-1 0 0 16,5 0-2-16,-4 4 2 15,4-1 1-15,-5 1 2 0,5 0-1 16,-4 0 2 0,-1-5-4-16,1 1 0 15,0 0 3-15,-1 0 1 16,-3 0-4-16,-1-3-1 0,5 3 1 15,-5-1 0-15,1-2 3 16,-1-1 1-16,1 0-4 16,-5 0-1-16,8-3 1 15,1-1 0 1,-5 1 1-16,5-1 2 16,-5 5 1-16,5-5-4 15,0 4 1 1,-5 0 0-16,1-3-3 15,-1-1 2-15,0-3-1 16,-3 4 0-16,-5-8 0 16,4 3-2-16,0 1-2 15,0 0 1 1,0 7-2-16,5 0 4 16,-1-3 0-16,-4 3 1 15,1-3 2-15,3-1 0 16,-4 0-7-16,0-3-3 15,5 0 1-15,-9-4 3 16,4 4 3-16,0-4 2 16,-4 0-2-16,5 0 2 15,-1 0-1-15,0 0-2 16,0 0 0-16,0-4 0 16,1 4 3-16,-1-4 0 15,0 4 5-15,0 0 2 0,0-4 6 16,-4 4 3-16,5 0-8 15,3 0-4-15,-4 0 0 16,0 0 2-16,1 0-4 16,-5 0-1-16,4 0-2 15,0-3 0-15,-4 3 0 16,0 0-2-16,0 0-6 16,0 0-2-16,-4 3-4 15,0-3-1-15,-5 0-12 16,1 4-40-1,-1 0 7-15,-3 3 20 16,-1-3 12-16</inkml:trace>
          <inkml:trace contextRef="#ctx0" brushRef="#br0" timeOffset="2927.0565">-1101-3015 48 0,'0'-11'19'0,"4"-12"-10"0,-4 5-4 0,0 14 8 15,0-3-1-15,0-1 3 16,0-3 3-16,0 0 3 16,0-1-5-16,0 5 1 15,0-1 1-15,0 1 1 16,0-1-2-16,-4-3 2 16,0 4-10-16,0 3 1 0,-1 0 3 15,1 1-1-15,0-1 3 16,0 4-4-16,0 0-1 0,-1 0-2 15,1 4 0-15,0 3-2 16,0 0-1-16,0 8-3 16,-1 0 1-16,1 12-2 15,0 6-1-15,0 5 1 16,0-1-1-16,4 0 0 16,0 5 0-16,0 3 2 15,4-1 3-15,0-2-4 16,0-5-1-16,0-3 0 15,1-8 0-15,-1-7 4 16,0-4 2-16,0-8-2 16,-4-7-1-16,4-4 1 15,-4-7 0-15,0-11-2 0,0-8-2 16,0-4 1-16,-4-3-1 16,0-20-7-16,-4 5 0 15,-1 3 9 1,5 5 8-16,0 2 0 0,4 9 2 15,4 3-3-15,4 7 2 16,5 8-8-16,16 4-4 16,5 7 2-16,4 4 1 15,4 4 0-15,0 4-2 16,9-1-6-16,-5 1-1 16,0-1-26-16,-8 1-10 15,-4-1-42-15,-5 1-47 16</inkml:trace>
          <inkml:trace contextRef="#ctx0" brushRef="#br0" timeOffset="2298.1273">-949-2790 8 0,'-34'-15'5'0,"30"3"-2"0,-5 5-6 15,1 7 2-15,-1-4-1 16</inkml:trace>
          <inkml:trace contextRef="#ctx0" brushRef="#br0" timeOffset="2012.9672">322-980 140 0,'-13'8'52'0,"13"-8"-28"0,0 3-15 0,0-3 14 15,0 0-9-15,0 0-3 16,0 0-2-16,8 0-1 16,1 0-4-16,3-3-3 0,5 3 2 15,0-4 0-15,4 4 1 16,9 0-5-16,3 4-1 16,5-1 3-16,4 1 3 0,-4 0-1 15,4 3-2-15,-4 1 4 16,-4-1 1-16,-5-3 0 15,5-4 1-15,-9 0 5 16,0-4 2-16,-8-3-3 16,-4-4 1-16,-5-12-7 15,-8 5-3-15,0-9 1 16,-4-6 0-16,0 7-1 16,0 3-2-16,-1 4 1 15,1 4 1-15,0 4-8 16,0 0-1-16,0 3-5 15,4 5-3-15,0-1 0 0,0 0 1 16,0-3 1 0,0-1 1-16,0-3 0 15,4 4 0-15,-4 3-20 16,0 0-6-16,0-7-32 16</inkml:trace>
        </inkml:traceGroup>
      </inkml:traceGroup>
    </inkml:traceGroup>
  </inkml:traceGroup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3-02T03:35:14.978"/>
    </inkml:context>
    <inkml:brush xml:id="br0">
      <inkml:brushProperty name="width" value="0.09333" units="cm"/>
      <inkml:brushProperty name="height" value="0.09333" units="cm"/>
      <inkml:brushProperty name="color" value="#774931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00CCFF"/>
      <inkml:brushProperty name="fitToCurve" value="1"/>
    </inkml:brush>
  </inkml:definitions>
  <inkml:traceGroup>
    <inkml:annotationXML>
      <emma:emma xmlns:emma="http://www.w3.org/2003/04/emma" version="1.0">
        <emma:interpretation id="{2D92EE25-98DE-4127-B9B5-1B9678FEF483}" emma:medium="tactile" emma:mode="ink">
          <msink:context xmlns:msink="http://schemas.microsoft.com/ink/2010/main" type="writingRegion" rotatedBoundingBox="741,8314 11103,9982 10586,13197 224,11529">
            <msink:destinationLink direction="with" ref="{DF8E698B-227B-47CF-A4FD-4F302F664708}"/>
          </msink:context>
        </emma:interpretation>
      </emma:emma>
    </inkml:annotationXML>
    <inkml:traceGroup>
      <inkml:annotationXML>
        <emma:emma xmlns:emma="http://www.w3.org/2003/04/emma" version="1.0">
          <emma:interpretation id="{661DFA18-48F6-42E1-A9BC-1FD0B64D9B9A}" emma:medium="tactile" emma:mode="ink">
            <msink:context xmlns:msink="http://schemas.microsoft.com/ink/2010/main" type="paragraph" rotatedBoundingBox="741,8314 11103,9982 10586,13197 224,1152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C33587E-A834-40FA-85B8-776BC9D217FC}" emma:medium="tactile" emma:mode="ink">
              <msink:context xmlns:msink="http://schemas.microsoft.com/ink/2010/main" type="line" rotatedBoundingBox="741,8314 11103,9982 10586,13197 224,11529"/>
            </emma:interpretation>
          </emma:emma>
        </inkml:annotationXML>
        <inkml:traceGroup>
          <inkml:annotationXML>
            <emma:emma xmlns:emma="http://www.w3.org/2003/04/emma" version="1.0">
              <emma:interpretation id="{29F97A16-DB60-4142-8104-3FDCC8D11BCB}" emma:medium="tactile" emma:mode="ink">
                <msink:context xmlns:msink="http://schemas.microsoft.com/ink/2010/main" type="inkWord" rotatedBoundingBox="5053,9008 11103,9982 10586,13197 4535,12223"/>
              </emma:interpretation>
              <emma:one-of disjunction-type="recognition" id="oneOf0">
                <emma:interpretation id="interp0" emma:lang="en-IN" emma:confidence="0">
                  <emma:literal>installs</emma:literal>
                </emma:interpretation>
                <emma:interpretation id="interp1" emma:lang="en-IN" emma:confidence="0">
                  <emma:literal>initials</emma:literal>
                </emma:interpretation>
                <emma:interpretation id="interp2" emma:lang="en-IN" emma:confidence="0">
                  <emma:literal>inosines</emma:literal>
                </emma:interpretation>
                <emma:interpretation id="interp3" emma:lang="en-IN" emma:confidence="0">
                  <emma:literal>inosine</emma:literal>
                </emma:interpretation>
                <emma:interpretation id="interp4" emma:lang="en-IN" emma:confidence="0">
                  <emma:literal>iinlli</emma:literal>
                </emma:interpretation>
              </emma:one-of>
            </emma:emma>
          </inkml:annotationXML>
          <inkml:trace contextRef="#ctx0" brushRef="#br0">1182-150 124 0,'-8'0'49'0,"8"-19"-26"0,-5 31-18 0,5-12 13 0,0 3-6 16,0 1-2-16,0-4 8 16,-4 4 3-16,0 0-11 15,0-1-1-15,0 1 1 0,-1 0-4 16,-3 7 2-16,0 0-3 16,-1 1 2-16,1 2-2 15,-9 5 2-15,0 4-2 16,-4 7 0-16,-4 7-6 0,4 15 1 15,0 8 2-15,0 26 1 16,0 8-6-16,4 18 0 16,4 11 3-16,5 5 2 15,8 6 0-15,8 1-2 16,13 3 1-16,13 1-1 16,4-1-3-16,4-14 2 15,0-20 1-15,4-6 2 0,5-5-3 16,3-18-2-16,-3-15 6 15,-5-8 5-15,0-14-6 16,-3-8-3-16,-10-8 0 16,5-7 0-16,-4-4-13 15,-9-3-3 1,-4-4-22-16,-4-4-10 16,-4 0-32-16</inkml:trace>
          <inkml:trace contextRef="#ctx0" brushRef="#br0" timeOffset="901.4534">2424-311 96 0,'-5'4'38'0,"5"-4"-20"0,-4 0-21 0,4 0 8 15,0 0 2-15,-4 4 6 16,0 0 2-16,0-1 0 0,-1 1 4 16,1 0 0-16,0-1-2 15,0 5 0-15,0-1-9 16,4 1 1-16,0 3 2 0,0 12-4 16,0 7-2-16,0 7 0 15,4-3-1-15,0 3-2 16,0 4 1-16,0 15-4 15,1 4 0 1,-1 11 3-16,-4 8 3 16,0 11-4-16,-4-12-3 15,-5-3 3-15,1 11 1 16,-5-15-3-16,-8-4 1 16,0-3 0-16,-4-8 2 0,4-4 1 15,0 1 3-15,0-8-3 16,0 0-2-16,0-8 2 15,4-3 0-15,4-8-4 16,0 0 1-16,5-11-2 16,0 0-2-16,3-4-11 0,1-3-5 15,0-1-11-15,4-3-4 16,0-4-12 0,0 0-36-16,0 0 16 15</inkml:trace>
          <inkml:trace contextRef="#ctx0" brushRef="#br0" timeOffset="1575.0161">2781-397 116 0,'-8'4'44'0,"4"0"-24"0,-5-4-10 16,5 0 14-16,0 3-2 15,0 1 1-15,-1 0-8 16,1 0-4-16,0-1-6 15,0 5 3-15,0-1 2 0,-9 5 3 16,5-1 3-16,-1 4-3 16,1 0 2-16,-1 3-4 15,-3 12-1-15,3 15-6 0,9 11-3 16,0 19 0-16,13 8-1 16,0 10 0-16,3 19 2 15,10 1-3-15,3 6 0 16,13-3 1-16,9-7 0 15,-1 7 0-15,5-15 0 16,0-12 2-16,-1-14 1 16,14-7 1-16,-9-12 2 0,-9-11-1 15,-4-8 0-15,1-7-1 16,-9-8 0-16,-5-3-5 16,-3 0 1-16,3-4-2 15,-7-4-2-15,-5 0-2 0,-5-3-1 16,1-1-18-16,-4 1-7 15,-5-5-34 17</inkml:trace>
          <inkml:trace contextRef="#ctx0" brushRef="#br0" timeOffset="2494.8121">4410-659 132 0,'-4'4'52'0,"4"-4"-28"0,0 8-19 0,0-8 13 16,0 0-6-16,0 3 1 15,0-3-2-15,0 4 1 16,0 0-6-16,0 3 0 0,0-3 4 15,0-4 0-15,4 8 2 16,5 3-4-16,-1 0 0 0,5 11-1 16,3 12 3-16,1 7-7 15,8 15-2-15,-3 19-1 16,-6 11 0-16,-3 8 0 16,-5 10 0-16,-8 5 0 15,-8 18 0-15,-5-7 0 16,-8 7 2-16,-4 4-1 15,-9-11 2 1,1 7 0-16,-5-15 3 0,-4-15-1 16,0-11 2-16,4-3-2 15,4-12 2-15,-4-15-2 16,9-7 2-16,-1-8-6 16,5-11-1-16,4-4 0 0,0-7 0 15,0-4-7-15,0-4 0 16,4 0-4-16,4-4 0 0,5-3-1 15,0 0 0-15,3 0-7 16,10-8-40 0,3 0-3-16,0-7-13 15</inkml:trace>
          <inkml:trace contextRef="#ctx0" brushRef="#br0" timeOffset="3114.9412">5050-640 52 0,'-13'-4'22'0,"9"8"-12"0,-4 0-1 15,8-4 9-15,-5 4 7 16,1-1 5-16,0 1-1 15,0 4 2-15,-5-5-2 16,5 5 2-16,-4-1-11 16,-1 1-2-16,1 3-10 15,-1 8-1-15,-3 11 3 0,-1 3-6 0,-8 12 0 16,0 22-2-16,0 27-2 16,0 22 1-16,0 7-1 15,0 23 0-15,4-4 0 16,4 12 2-16,5 3 1 15,8 8-1-15,8-12 1 16,5 0-2-16,8-7 2 16,9-4-4-1,-1-18 0-15,1-19 1 0,3-16 2 16,1-17 1-16,0-13 1 16,-5-6-5-16,0-5 1 15,5-10 0-15,-4-8 0 16,-5-8 0-16,4-3 0 15,-3-12-5-15,-5-3 1 16,-5 0-11-16,1-4-6 0,-4-4-13 16,0 0-6-16,-1-3-42 15</inkml:trace>
          <inkml:trace contextRef="#ctx0" brushRef="#br0" timeOffset="4049.3867">5993 355 52 0,'-13'-7'19'0,"13"7"-10"0,-8-4 5 0,8 4 12 16,0 0-1-1,0 0 3-15,-5 0-1 0,5 0 1 16,-4 0-4-16,4 0-1 16,0 0-3-1,-4 4-3-15,4 3-9 16,0 1-1-16,4 3 0 0,0 4 3 15,5 7 4-15,-1 16-4 16,5 7 0-16,-1 3-4 16,1 20-1-16,0 10-6 15,-5 4 1-15,1 16 2 16,-9-1 3-16,-5-7 2 0,1 11 1 16,-9-11-2-16,-3-8 1 15,-1-7-4-15,-8-12 0 16,-5 8-1-16,1-11-2 15,-1-7-2-15,5-8 1 16,0-8-1-16,-1-7-2 16,5-4-6-16,0-7-2 15,4-4-2-15,1-4 1 0,3-4-6 16,5-3-3-16,-1-4-10 16,1 0-5-16,4 0 4 15,-1-4 3-15,5 4-3 16,0-3-30-16</inkml:trace>
          <inkml:trace contextRef="#ctx0" brushRef="#br0" timeOffset="4415.0807">6565 82 148 0,'-13'8'55'0,"-3"-8"-30"0,3 3-27 16,13 1 9-16,-9 0-3 16,1 7 2-16,0 0-5 15,-1-3-1-15,1 7 0 16,-1 0 6-16,1 0 6 0,0 0 0 15,-1 3 3-15,1 8-4 0,-9 12-1 16,4 22-4-16,1 7-1 16,3 8-3-16,1 18 1 15,4 12-4-15,8 15 0 16,4-8 1-16,5-11 2 16,4 8 1-16,12-8 1 15,1-12 0-15,-1-6 2 16,1-8 1-1,3-4 3-15,1-12-3 16,0-10-2-16,3-8 0 16,5-11-1-16,-4-4-5 15,0-11 1-15,-4-3-11 16,-5-1-3-16,-3-4-15 0,-5-3-7 16,-4 0-106-1,-13-15 60 1</inkml:trace>
          <inkml:trace contextRef="#ctx0" brushRef="#br0" timeOffset="-826.4724">273 4 12 0,'0'-4'8'0,"0"4"-4"0,0-4 4 0,0 4 7 0,0 0 2 16,0 0 1-16,0 0 0 16,0 4-2-16,0-4 3 15,0 4 0-15,0-1 1 16,-4 5 0-16,4-1 2 15,0-3 3-15,0 3-7 0,0-7 0 16,4 8-11-16,0-1-2 0,0 1 1 16,9 7 1-1,4 4-6-15,8 7 0 16,-4 4 1-16,0 3 3 31,0 9-7-31,0 2 0 0,0 24 0 16,-8-1 3-16,0 0 4 15,-9 16 4-15,-8-5 0 16,-5 5 0-16,-8-5-3 16,-8 12-1-16,0-4 1 15,0-7 1-15,-5-8-1 16,1 0-1-16,-1-11-6 16,1-8 1-16,-5-3 0 15,-4-8 2-15,4-4-1 16,5-7-1-16,4-4 1 15,4-3-1-15,4-5-3 16,0 1 2-16,4-4-1 16,5-4 0-16,0-3 0 15,3-1 0-15,5-3-5 0,0 0-3 16,0-4-5-16,5 3-4 16,3 1-16-16,9-4-7 15,8 0-33 1</inkml:trace>
          <inkml:trace contextRef="#ctx0" brushRef="#br1" timeOffset="13941.0227">-3048-1500 72 0,'-8'0'27'0,"8"3"-14"0,0 1-7 0,0-4 11 16,0 8 4-16,0-5 2 15,0 1-6-15,0-4-2 16,0 0-1-16,0 8 4 0,0-5-6 15,0 1 1-15,0-4-8 32,0 0-1-32,0 4 2 0,0-4-1 15,0 0 2-15,0 0-2 16,4 4 0-16,-4-4 1 16,0 0 3-16,0 0 0 15,0 0 2-15,0 0-2 0,4 3 0 16,-4 1-3-16,0 3 1 15,0-7-4-15,0 8 0 16,0-1-1-16,0-3 1 0,0-4-2 16,0 4-1-16,0-4 1 15,0 4 1-15,0-1-1 16,0 1-1-16,0-4 3 16,0 8 0-16,0-1-1 15,0 1-2-15,0-8 3 16,0 3 0-16,0 1-1 15,0-4-2 1,0-4 3-16,0 4 0 16,0 0-4-16,0 4-1 15,0-4 3-15,0 0 1 0,0 4 0 16,0-4-2-16,0 0 1 16,0 0-1-16,0 0-5 15,0 0 1-15,0 0-31 16,0 0-12-16,4-8-53 15</inkml:trace>
          <inkml:trace contextRef="#ctx0" brushRef="#br1" timeOffset="17048.3036">-3052-1639 52 0,'-13'4'19'0,"9"0"-10"0,-4-1-9 0,8 1 7 0,-4 0 5 15,-5 3 2-15,1 1 4 16,-1-1 1-16,1 1-2 16,-1-1 9-1,-3 1-8-15,3-4-5 16,1-1-3-16</inkml:trace>
          <inkml:trace contextRef="#ctx0" brushRef="#br1" timeOffset="18259.9289">-3161-1560 253 0,'0'0'13'0,"-5"0"-2"16,5 0-6-16,-4 0-2 15,4 0 12 1,0 0-2-16,0 0 5 16,0 0-8-1,0 0-5-15,0 0-4 16,0 0 0-1,0 0-1-15,0 0 2 0,0 0 1 16,4 0-1 0,5 0-4-16,-5 0 4 15,0 0 2-15,0 0 1 16,9 0 4 0,0 0-3-16,-5 0-1 15,1 0 0-15,-1 0 1 0,5 3 1 31,-1 1-6-31,1 4-2 0,-1-1 2 16,1 1 1-16,4 3 0 16,4 4-2-16,8 7 3 15,5 16 0-15,4-1-6 16,8 8-2-16,9 11 2 16,12 11 3-16,9 12 3 15,4 11 1-15,17 11-5 16,8 7 1-16,0 12 0 0,9 0 2 15,0 3 1-15,-5-7 1 16,-4-7-2-16,0 7 1 16,1-4-2-16,3 0 2 15,-4 12-4-15,-4-5-2 16,0 8 2-16,-4 8 2 16,-4-8 0-16,-5-3 2 15,-8-12-2-15,-4-3 2 0,-9-8 4 16,-8-19 4-16,-8-11-2 15,-9-7 0-15,-4-8-3 16,-9-11-1-16,-4-8-1 16,-4-7 2-16,-4-4-5 15,-4-7-3-15,-5-4-2 16,1 0 3-16,-1-4-2 16,-4-4-1-1,0 1 3-15,-4-8 0 16,0 0 1-16,0 0 0 15,0 0 0-15,0 0 0 16,0 0 0-16,0 0 2 0,0 4-1 16,0-4 2-16,-4 0-4 15,0 0-2-15,-4-4-3 16,-1 0-1-16,-3 0-1 16,-5 1 2-16,-4-1 2 15,-13 0-1-15,0 0 1 0,1 1 3 16,-5-1 0-16,4 0 1 15,0 0 0-15,5 4 0 16,0 0 2-16,3 0 3 16,5 0-2-16,4 0-2 15,5 0 0-15,-1-3-1 16,5 3 0-16,4 0 2 0,-1 0 1 16,5 0 1-16,5 3 0 15,7 1 2-15,5 0-3 16,8 3-2-16,5 1 0 15,12 3 1-15,0 0-1 16,4-3 2-16,0 3-2 16,1 0-1-16,3-3 1 15,1-1-1 1,-5 5 0-16,-4-9 0 16,-4 8 0-16,0-11 0 15,-13 0 0-15,-4-3 0 16,-4-5 0-16,-9-3 2 0,-8-8-1 15,-4-7 2-15,-8-4 4 16,-9-7 4-16,-5-4-9 16,-3 3-2-16,4 5-4 0,4-1 0 15,0 0-11-15,-1 1-2 16,6 3-23-16,-1 0-7 16,4-8-41-1,5-10-45-15,4 3 44 16</inkml:trace>
        </inkml:traceGroup>
      </inkml:traceGroup>
    </inkml:traceGroup>
  </inkml:traceGroup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3-02T03:35:21.428"/>
    </inkml:context>
    <inkml:brush xml:id="br0">
      <inkml:brushProperty name="width" value="0.09333" units="cm"/>
      <inkml:brushProperty name="height" value="0.09333" units="cm"/>
      <inkml:brushProperty name="color" value="#774931"/>
      <inkml:brushProperty name="fitToCurve" value="1"/>
    </inkml:brush>
  </inkml:definitions>
  <inkml:traceGroup>
    <inkml:annotationXML>
      <emma:emma xmlns:emma="http://www.w3.org/2003/04/emma" version="1.0">
        <emma:interpretation id="{DF8E698B-227B-47CF-A4FD-4F302F664708}" emma:medium="tactile" emma:mode="ink">
          <msink:context xmlns:msink="http://schemas.microsoft.com/ink/2010/main" type="inkDrawing" rotatedBoundingBox="2582,11403 11669,11288 11684,12494 2597,12609" semanticType="underline" shapeName="Other">
            <msink:sourceLink direction="with" ref="{2D92EE25-98DE-4127-B9B5-1B9678FEF483}"/>
          </msink:context>
        </emma:interpretation>
      </emma:emma>
    </inkml:annotationXML>
    <inkml:trace contextRef="#ctx0" brushRef="#br0">84 615 184 0,'-33'-18'68'0,"28"18"-36"0,-16-4-20 0,17 4 21 15,0-4-8-15,0 0 0 16,0 1-8-16,-1-1-2 16,1-4-9-16,0 1 0 0,4 3 4 15,0 0-11 1,4 1-1-16,9 6 1 16,8 9 0-16,0 18-2 15,8 11 0-15,5 11 4 16,4 4 1-16,4 4-3 15,4-8 1-15,1-3 0 16,3-8 2-16,1-7-1 16,-1-8-1-16,5-7 3 15,4-12 0-15,-5-7 1 0,-3-7 2 16,-1-12 3-16,1-11 2 16,4-4-3-16,-5 1 0 15,-4-1-5-15,1 0-2 16,-5 8 0-16,4 4-1 0,-8 7 2 15,4 7 1-15,4 8 1 16,5 15 0 0,-1 0-2-16,1 8 1 0,-5 3-2 15,1 0-1-15,7 0-2 16,-3-7-1-16,-1-8 4 16,1-11 1-16,3-7 4 15,1-5 1-15,8-2-1 16,-4-5 1-16,-4-4-2 15,0-3 2-15,-5 0-4 0,5-8 0 16,4 8-1-16,-9-4 1 16,1 8-2-16,-1 3 2 15,1 0-2-15,-1 12 2 16,13 7-2-16,-8 7-1 16,0 1-2-16,0 3 1 0,-5-18 1 15,9 3 2-15,4-15-1 16,0-3 2-1,5-16-4-15,-1-7-2 0,13-14 2 16,-9-5 2-16,-3 0 0 16,-5 4-1-16,-13-7 1 15,5 7 1-15,-13 12-1 16,0 10-1-16,-4 12 1 16,-4 11 1-16,0 15-1 15,-1 11-1-15,1 4-2 16,0 4-1-1,-1 3 4-15,5 1 3 16,0-4-3-16,8-1-3 16,-4-3-2-16,0-4 3 15,5-3 2-15,-1-8 2 16,9-11-1-16,4-4-2 0,0-15-2 16,0-8-1-16,-1 5 4 15,1 3 1-15,4 0 0 16,-8 11 1-16,-4 8-2 15,-1 7 2-15,-3 12-4 16,7 14-2-16,1 8-1 0,0 0 0 16,4 4 7-16,4-1 3 15,4-3-8-15,5 4 0 16,-1-8-2-16,-4-3 2 16,5-16 1-16,0-3 3 15,-1-4-3 1,1-4 0-16,3-3 3 15,-7-1 1-15,3 4-1 16,-8 1 1-16,-4-1-2 16,0 4-1-16,0 4-4 15,0 3 0-15,0 16 6 16,0-1 4-16,0 4-3 0,4 0 0 16,9 1-3-16,-5-5-1 0,-4-3-1 15,0-4 0-15,0-8 2 16,9-3 2-16,-9-8-8 15,-4-3-1-15,0-1 4 16,-4 1 3-16,-5-1-1 16,1 1 0-16,3 3 5 15,-3 4 5-15,-1 7-3 16,-3 5-1-16,-1 6-2 0,4 9 0 16,5 3-2-16,0 7-1 15,4 4 1-15,0-3-1 16,8-9 0-16,5-6 0 15,-1-8 0-15,1-4 0 16,3-18-5-16,-3-8 1 16,-9 0-3-16,0-4 0 15,-4 0 6 1,-4 1 2-16,-9 3 1 16,5 3 1-16,-5 5-2 15,0 3 2-15,-4 8 2 16,-4 3 2-16,0 20 1 0,4 6 2 15,4 12-3-15,5 19-2 16,-5 3-2-16,1 0 0 16,-1-3-7-16,-4-8 1 15,4-7 1-15,-4-12 1 0,5-7-2 16,-1-11 0-16,-4-8-5 16,-4-7-2-16,-4-4-24 15,-13-8-8-15,-13-7-108 16,-21-30-51-1,-20 1 103-15</inkml:trace>
  </inkml:traceGroup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2:51:21.126"/>
    </inkml:context>
    <inkml:brush xml:id="br0">
      <inkml:brushProperty name="width" value="0.09333" units="cm"/>
      <inkml:brushProperty name="height" value="0.09333" units="cm"/>
      <inkml:brushProperty name="color" value="#EEC416"/>
      <inkml:brushProperty name="fitToCurve" value="1"/>
    </inkml:brush>
  </inkml:definitions>
  <inkml:traceGroup>
    <inkml:annotationXML>
      <emma:emma xmlns:emma="http://www.w3.org/2003/04/emma" version="1.0">
        <emma:interpretation id="{5C49640B-C8C2-47E8-8440-682700A2FD70}" emma:medium="tactile" emma:mode="ink">
          <msink:context xmlns:msink="http://schemas.microsoft.com/ink/2010/main" type="inkDrawing" rotatedBoundingBox="10263,16366 10264,17523 10221,17523 10220,16367" semanticType="scratchOut" shapeName="Other">
            <msink:sourceLink direction="with" ref="{CE272334-76B4-45BD-AB3D-83FAB1E81923}"/>
          </msink:context>
        </emma:interpretation>
      </emma:emma>
    </inkml:annotationXML>
    <inkml:trace contextRef="#ctx0" brushRef="#br0">5063 959 80 0,'-21'-4'33'0,"17"8"-18"0,4 3-11 0,0 4 8 16,0 12-7-16,0 10-1 0,0 8-2 15,0 16-2-15,0 14 3 16,0 7 0-16,0 8-4 15,0 8-1-15,0 7 1 16,-4-4 2-16,-1-7 2 16,5-4 1-16,0-11-7 15,0-15 0-15,5-12-34 16,3-3-13-16,5-15 16 16,4-11 11-16</inkml:trace>
  </inkml:traceGroup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2:51:21.486"/>
    </inkml:context>
    <inkml:brush xml:id="br0">
      <inkml:brushProperty name="width" value="0.09333" units="cm"/>
      <inkml:brushProperty name="height" value="0.09333" units="cm"/>
      <inkml:brushProperty name="color" value="#EEC416"/>
      <inkml:brushProperty name="fitToCurve" value="1"/>
    </inkml:brush>
  </inkml:definitions>
  <inkml:traceGroup>
    <inkml:annotationXML>
      <emma:emma xmlns:emma="http://www.w3.org/2003/04/emma" version="1.0">
        <emma:interpretation id="{B8151618-202D-4F98-80AA-017A65CBB01F}" emma:medium="tactile" emma:mode="ink">
          <msink:context xmlns:msink="http://schemas.microsoft.com/ink/2010/main" type="inkDrawing" rotatedBoundingBox="10577,17421 10620,16287 10636,16288 10594,17422" semanticType="callout" shapeName="Other">
            <msink:sourceLink direction="with" ref="{A6BAC182-821D-47D1-B19E-DCE9D73D7FA0}"/>
            <msink:sourceLink direction="with" ref="{CAE439D2-5F32-4D26-AE0C-9E1500699011}"/>
            <msink:sourceLink direction="with" ref="{6FA60BDD-9079-4CCD-AFE9-DDB046C6C78B}"/>
          </msink:context>
        </emma:interpretation>
      </emma:emma>
    </inkml:annotationXML>
    <inkml:trace contextRef="#ctx0" brushRef="#br0">5429 880 48 0,'0'-4'19'0,"0"12"-10"0,0 3-4 0,0 0 6 0,0 12-2 16,0 10 2-16,0 8-6 15,0 12-3 1,0 18-1-16,0 7 1 15,0 12-1-15,-8 15-1 0,-1-4 3 16,1 11 2-16,4-15-4 16,0-10-3-16,-1-9-10 15,5-18-3-15,0-15-16 16,0-15-8-16</inkml:trace>
  </inkml:traceGroup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2:51:21.802"/>
    </inkml:context>
    <inkml:brush xml:id="br0">
      <inkml:brushProperty name="width" value="0.09333" units="cm"/>
      <inkml:brushProperty name="height" value="0.09333" units="cm"/>
      <inkml:brushProperty name="color" value="#EEC416"/>
      <inkml:brushProperty name="fitToCurve" value="1"/>
    </inkml:brush>
  </inkml:definitions>
  <inkml:traceGroup>
    <inkml:annotationXML>
      <emma:emma xmlns:emma="http://www.w3.org/2003/04/emma" version="1.0">
        <emma:interpretation id="{747C3331-4D9A-4880-A973-6558972E84A3}" emma:medium="tactile" emma:mode="ink">
          <msink:context xmlns:msink="http://schemas.microsoft.com/ink/2010/main" type="inkDrawing" rotatedBoundingBox="10832,17372 10836,16130 10849,16131 10845,17373" semanticType="callout" shapeName="Other">
            <msink:sourceLink direction="with" ref="{A6BAC182-821D-47D1-B19E-DCE9D73D7FA0}"/>
            <msink:sourceLink direction="with" ref="{CAE439D2-5F32-4D26-AE0C-9E1500699011}"/>
            <msink:sourceLink direction="with" ref="{6FA60BDD-9079-4CCD-AFE9-DDB046C6C78B}"/>
          </msink:context>
        </emma:interpretation>
      </emma:emma>
    </inkml:annotationXML>
    <inkml:trace contextRef="#ctx0" brushRef="#br0">5657 723 64 0,'-5'-4'24'0,"5"4"-12"0,-4 8-8 0,4-1 10 16,-4 8-6-16,4 11-2 16,0 15-1-16,0 19 1 15,0 8-5-15,0 18-1 16,0 3 2-16,0 20 1 16,0 7-4-16,0-4-1 15,0 0 1-15,0-11 0 16,0-11-32-16,0-4-13 0,0-19 16 15,4-18 9-15</inkml:trace>
  </inkml:traceGroup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2:51:22.326"/>
    </inkml:context>
    <inkml:brush xml:id="br0">
      <inkml:brushProperty name="width" value="0.09333" units="cm"/>
      <inkml:brushProperty name="height" value="0.09333" units="cm"/>
      <inkml:brushProperty name="color" value="#EEC416"/>
      <inkml:brushProperty name="fitToCurve" value="1"/>
    </inkml:brush>
  </inkml:definitions>
  <inkml:traceGroup>
    <inkml:annotationXML>
      <emma:emma xmlns:emma="http://www.w3.org/2003/04/emma" version="1.0">
        <emma:interpretation id="{99F537A1-E5BD-4A76-B672-0F804CB1A4CC}" emma:medium="tactile" emma:mode="ink">
          <msink:context xmlns:msink="http://schemas.microsoft.com/ink/2010/main" type="inkDrawing" rotatedBoundingBox="11320,16060 11320,17612 11307,17613 11306,16060" shapeName="Line"/>
        </emma:interpretation>
      </emma:emma>
    </inkml:annotationXML>
    <inkml:trace contextRef="#ctx0" brushRef="#br0">6128 648 52 0,'-9'64'19'0,"5"-38"-10"0,4 30-11 16,0-19 4-16,4 31-2 15,-4 29 0-15,0 15 0 16,0 34 2-16,0 22-1 15,0 1 2-15,0 7-4 16,0-16-2-16,0-14-20 16,0-18-8-16</inkml:trace>
  </inkml:traceGroup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2:51:22.808"/>
    </inkml:context>
    <inkml:brush xml:id="br0">
      <inkml:brushProperty name="width" value="0.09333" units="cm"/>
      <inkml:brushProperty name="height" value="0.09333" units="cm"/>
      <inkml:brushProperty name="color" value="#EEC416"/>
      <inkml:brushProperty name="fitToCurve" value="1"/>
    </inkml:brush>
  </inkml:definitions>
  <inkml:traceGroup>
    <inkml:annotationXML>
      <emma:emma xmlns:emma="http://www.w3.org/2003/04/emma" version="1.0">
        <emma:interpretation id="{BB46276B-28E0-417D-9A0A-4C8A33225EB6}" emma:medium="tactile" emma:mode="ink">
          <msink:context xmlns:msink="http://schemas.microsoft.com/ink/2010/main" type="inkDrawing" rotatedBoundingBox="11650,16129 11702,17417 11646,17419 11594,16132" semanticType="scratchOut" shapeName="Other">
            <msink:sourceLink direction="with" ref="{CE272334-76B4-45BD-AB3D-83FAB1E81923}"/>
          </msink:context>
        </emma:interpretation>
      </emma:emma>
    </inkml:annotationXML>
    <inkml:trace contextRef="#ctx0" brushRef="#br0">6460 756 48 0,'-12'-22'19'0,"12"15"-10"0,0-1 2 16,0 8 12-16,-9 0 3 16,1 0 2-16,0 8-18 15,-1 3-5-15,5 15-4 0,0 15 1 16,12 26-1-16,1 20-1 16,-1 21 3-16,0 30 0 15,1 20-6-15,-1-5 0 16,1-7-19-16,-1-15-6 15,0-12-16-15,1-25-5 16</inkml:trace>
  </inkml:traceGroup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2:51:23.198"/>
    </inkml:context>
    <inkml:brush xml:id="br0">
      <inkml:brushProperty name="width" value="0.09333" units="cm"/>
      <inkml:brushProperty name="height" value="0.09333" units="cm"/>
      <inkml:brushProperty name="color" value="#EEC416"/>
      <inkml:brushProperty name="fitToCurve" value="1"/>
    </inkml:brush>
  </inkml:definitions>
  <inkml:traceGroup>
    <inkml:annotationXML>
      <emma:emma xmlns:emma="http://www.w3.org/2003/04/emma" version="1.0">
        <emma:interpretation id="{96845DCE-5104-45A0-AF43-AEDBBD42CF1E}" emma:medium="tactile" emma:mode="ink">
          <msink:context xmlns:msink="http://schemas.microsoft.com/ink/2010/main" type="inkDrawing" rotatedBoundingBox="11850,16183 12136,17317 12102,17325 11817,16191" semanticType="scratchOut" shapeName="Other">
            <msink:sourceLink direction="with" ref="{CE272334-76B4-45BD-AB3D-83FAB1E81923}"/>
            <msink:destinationLink direction="with" ref="{FF03D218-80BE-47B2-9653-A33D0F895B18}"/>
          </msink:context>
        </emma:interpretation>
      </emma:emma>
    </inkml:annotationXML>
    <inkml:trace contextRef="#ctx0" brushRef="#br0">6650 783 52 0,'-21'-4'19'0,"21"4"-10"0,4 4-9 16,4 3 5-16,1 8-1 16,-1 15 2-16,5 22-3 15,4 16-2-15,-1 25 0 0,6 20-1 16,7 21 0-16,5-3 0 15,4 8-25-15,-5-12-10 16,5-15 15-16,8-11 8 16</inkml:trace>
  </inkml:traceGroup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2:51:23.581"/>
    </inkml:context>
    <inkml:brush xml:id="br0">
      <inkml:brushProperty name="width" value="0.09333" units="cm"/>
      <inkml:brushProperty name="height" value="0.09333" units="cm"/>
      <inkml:brushProperty name="color" value="#EEC416"/>
      <inkml:brushProperty name="fitToCurve" value="1"/>
    </inkml:brush>
  </inkml:definitions>
  <inkml:traceGroup>
    <inkml:annotationXML>
      <emma:emma xmlns:emma="http://www.w3.org/2003/04/emma" version="1.0">
        <emma:interpretation id="{FF03D218-80BE-47B2-9653-A33D0F895B18}" emma:medium="tactile" emma:mode="ink">
          <msink:context xmlns:msink="http://schemas.microsoft.com/ink/2010/main" type="inkDrawing" rotatedBoundingBox="12188,16248 12573,17536 12529,17549 12145,16261" semanticType="callout" shapeName="Other">
            <msink:sourceLink direction="with" ref="{A6BAC182-821D-47D1-B19E-DCE9D73D7FA0}"/>
            <msink:sourceLink direction="with" ref="{96845DCE-5104-45A0-AF43-AEDBBD42CF1E}"/>
          </msink:context>
        </emma:interpretation>
      </emma:emma>
    </inkml:annotationXML>
    <inkml:trace contextRef="#ctx0" brushRef="#br0">6957 854 88 0,'-4'-4'33'0,"8"8"-18"0,0 3-16 16,5 4 7-16,12 16-7 16,4 21 1-16,4 20 0 0,1 18 2 15,4 26 1-15,-1 19 1 16,9 18-7-16,0-3 0 15,-8 4-6-15,-5-8-1 16,-3-26-26-16,-1-26-11 16</inkml:trace>
  </inkml:traceGroup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2:51:59.079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41CDA32C-F953-486F-A918-08E408AC0D89}" emma:medium="tactile" emma:mode="ink">
          <msink:context xmlns:msink="http://schemas.microsoft.com/ink/2010/main" type="writingRegion" rotatedBoundingBox="7248,10353 10833,13071 8594,16025 5009,13307"/>
        </emma:interpretation>
      </emma:emma>
    </inkml:annotationXML>
    <inkml:traceGroup>
      <inkml:annotationXML>
        <emma:emma xmlns:emma="http://www.w3.org/2003/04/emma" version="1.0">
          <emma:interpretation id="{1678D72A-56B5-46AD-8EEE-4046693161AC}" emma:medium="tactile" emma:mode="ink">
            <msink:context xmlns:msink="http://schemas.microsoft.com/ink/2010/main" type="paragraph" rotatedBoundingBox="7248,10353 10833,13071 8594,16025 5009,133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EDC3F03-48B8-4843-B30A-4C8392C0CEA4}" emma:medium="tactile" emma:mode="ink">
              <msink:context xmlns:msink="http://schemas.microsoft.com/ink/2010/main" type="line" rotatedBoundingBox="7248,10353 10833,13071 8594,16025 5009,13307"/>
            </emma:interpretation>
          </emma:emma>
        </inkml:annotationXML>
        <inkml:traceGroup>
          <inkml:annotationXML>
            <emma:emma xmlns:emma="http://www.w3.org/2003/04/emma" version="1.0">
              <emma:interpretation id="{5464C17B-002A-412F-9755-FDDA09A201C1}" emma:medium="tactile" emma:mode="ink">
                <msink:context xmlns:msink="http://schemas.microsoft.com/ink/2010/main" type="inkWord" rotatedBoundingBox="7248,10353 10833,13071 8594,16025 5009,13307">
                  <msink:destinationLink direction="to" ref="{6EE51E4D-B609-4672-8D75-805712B1F530}"/>
                </msink:context>
              </emma:interpretation>
              <emma:one-of disjunction-type="recognition" id="oneOf0">
                <emma:interpretation id="interp0" emma:lang="en-IN" emma:confidence="0">
                  <emma:literal>M</emma:literal>
                </emma:interpretation>
                <emma:interpretation id="interp1" emma:lang="en-IN" emma:confidence="0">
                  <emma:literal>m</emma:literal>
                </emma:interpretation>
                <emma:interpretation id="interp2" emma:lang="en-IN" emma:confidence="0">
                  <emma:literal>A</emma:literal>
                </emma:interpretation>
                <emma:interpretation id="interp3" emma:lang="en-IN" emma:confidence="0">
                  <emma:literal>N</emma:literal>
                </emma:interpretation>
                <emma:interpretation id="interp4" emma:lang="en-IN" emma:confidence="0">
                  <emma:literal>a</emma:literal>
                </emma:interpretation>
              </emma:one-of>
            </emma:emma>
          </inkml:annotationXML>
          <inkml:trace contextRef="#ctx0" brushRef="#br0">448 1905 232 0,'-88'0'88'0,"54"4"-48"0,-12-4-34 16,29 0 20-16,-8-7-10 15,-9-5-1-15,-4-3-9 16,0-7-4-16,0-12-1 16,5-18-1-16,3-15 0 0,13-12-5 15,9-11-1-15,12 1 3 0,13-1 1 16,21-15 2-16,8 4 0 16,17 4 0-16,22 3 2 15,7 16-1-15,9 14-1 16,0 15 1-16,9 23-1 15,-14 19-3-15,1 10 0 16,-17 16-3-16,-17 11 1 16,-16 4-4-16,-26 3 1 15,-17 4 8-15,-13-7 5 16,-12-8 0-16,-8-7 2 16,-5-15 0-16,1-16 3 15,-5-6 1-15,4-12 3 16,17-8-7-16,17-25-4 0,13-5 2 15,25-18 1-15,29-11-2 16,17 0-1-16,26 7-1 16,20-7 1-16,17 22-4 15,13 19-2-15,0 26-1 16,4 22 0-16,-16 27-4 16,-26 19-2-16,-25 25-6 15,-26 12-1-15,-20 19 5 16,-26-5 3-16,-17-3 9 15,-12-15 5-15,-13-14 13 16,0-16 6-16,1-15 1 16,-1-15 0-16,8-18-12 15,9-20-5-15,26-21-8 16,11-16 0-16,14-18 0 16,33-15 2-16,17-4-1 15,25 7-1-15,22 4 1 0,-5 15-1 16,13 23-3-16,-13 18 0 15,-5 19-9-15,-7 34-5 16,-22 22-2-16,-24 27 1 16,-27 25 8-16,-28 27 3 15,-34 26 5-15,-26 0 1 16,-20-15 5-16,-13 0 5 16,-9-19 1-16,-4-11 2 15,5-19-4-15,8-18 0 16,16-16-1-16,9-10 3 15,26-16-1-15,20-7-7 16,22-4-3-16,20-3-5 16,22 3 1-16,4 4-8 15,16 4-2-15,-3 7-8 16,-5 26 0-16,-9 12 12 16,-20 18 6-16,-21 16 6 15,-22 10 4-15,-28 12-4 16,-22-8-3-16,-13 4 5 15,-20-15 3-15,-1-15 1 16,1-22 3-16,12-16-5 16,8-10-1-16,13-16 0 15,17-11 2-15,17-11-3 16,25-22-2-16,25-8-3 16,13 4 1-16,25 0-1 0,9 3-2 15,12 4-6-15,-4 16-2 16,-17 10-4-16,-16 27-3 15,-18 14 11-15,-24 27 4 16,-35 26 9-16,-25 23 5 16,-29 7 17-16,-17 11 7 15,-8-15-6-15,-13-15-4 16,-8-7-14-16,-1-11-6 16,9-20-12-16,17-10-3 15,17-15 1-15,16-16 4 16,13-10 1-16,13-16 3 15,25-18-1-15,13-4-1 16,8-4 0-16,8 4 3 16,5 4 0-16,-1 4 3 0,1 7 3 15,4 7 2-15,4 12 5 16,-8 7 5-16,-9 8-5 16,-25 3-2-16,-8 8-16 15,-22 0-9-15,-12 15-6 16,-21-4-2-16,-9-8-9 15,1-6-5-15,-18-5-44 16,1-7-57 0,-9-8 37-16</inkml:trace>
        </inkml:traceGroup>
      </inkml:traceGroup>
    </inkml:traceGroup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2:35:17.446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30D96EC-2B07-428A-95BF-8D5371BAE8A6}" emma:medium="tactile" emma:mode="ink">
          <msink:context xmlns:msink="http://schemas.microsoft.com/ink/2010/main" type="writingRegion" rotatedBoundingBox="21981,8826 24815,12014 24119,12632 21286,9445"/>
        </emma:interpretation>
      </emma:emma>
    </inkml:annotationXML>
    <inkml:traceGroup>
      <inkml:annotationXML>
        <emma:emma xmlns:emma="http://www.w3.org/2003/04/emma" version="1.0">
          <emma:interpretation id="{AE442DD8-E71D-4586-BF45-648C1DCF12EC}" emma:medium="tactile" emma:mode="ink">
            <msink:context xmlns:msink="http://schemas.microsoft.com/ink/2010/main" type="paragraph" rotatedBoundingBox="21981,8826 24815,12014 24119,12632 21286,944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FCDA2D0-F089-4DAF-AD66-EDF1A181ECD5}" emma:medium="tactile" emma:mode="ink">
              <msink:context xmlns:msink="http://schemas.microsoft.com/ink/2010/main" type="line" rotatedBoundingBox="21981,8826 24815,12014 24119,12632 21286,9445"/>
            </emma:interpretation>
          </emma:emma>
        </inkml:annotationXML>
        <inkml:traceGroup>
          <inkml:annotationXML>
            <emma:emma xmlns:emma="http://www.w3.org/2003/04/emma" version="1.0">
              <emma:interpretation id="{C599E45F-F2D4-4493-B1A5-CE72D7C6FEDC}" emma:medium="tactile" emma:mode="ink">
                <msink:context xmlns:msink="http://schemas.microsoft.com/ink/2010/main" type="inkWord" rotatedBoundingBox="21981,8826 24815,12014 24119,12632 21286,9445">
                  <msink:destinationLink direction="to" ref="{0E44AD22-E1BF-4614-ABEE-3C7FAD902B89}"/>
                  <msink:destinationLink direction="with" ref="{2771A87F-1A85-4C0C-92D5-0189EC1CF09F}"/>
                </msink:context>
              </emma:interpretation>
              <emma:one-of disjunction-type="recognition" id="oneOf0">
                <emma:interpretation id="interp0" emma:lang="en-IN" emma:confidence="0">
                  <emma:literal>4*74*171</emma:literal>
                </emma:interpretation>
                <emma:interpretation id="interp1" emma:lang="en-IN" emma:confidence="0">
                  <emma:literal>4*94*171</emma:literal>
                </emma:interpretation>
                <emma:interpretation id="interp2" emma:lang="en-IN" emma:confidence="0">
                  <emma:literal>4*94*191</emma:literal>
                </emma:interpretation>
                <emma:interpretation id="interp3" emma:lang="en-IN" emma:confidence="0">
                  <emma:literal>4*94*11</emma:literal>
                </emma:interpretation>
                <emma:interpretation id="interp4" emma:lang="en-IN" emma:confidence="0">
                  <emma:literal>4ish*</emma:literal>
                </emma:interpretation>
              </emma:one-of>
            </emma:emma>
          </inkml:annotationXML>
          <inkml:trace contextRef="#ctx0" brushRef="#br0">-6074-2428 80 0,'13'4'30'0,"-9"-4"-16"0,0 4-12 0,-4-4 6 15,0 0-2-15,0 0-1 16,0 0-3-16,-4 3 1 16,-4 12-4-16,-1-4-2 15,-3 16 2-15,-1-5 0 16,-8 1-2-16,-13-1 2 16,1 4 1-16,-5 4 2 15,4 0-1-15,1 4-1 0,3-1 1 16,-8 1-1-16,9-4 0 15,-1-4 0-15,9-7 2 16,0 0 1-16,4-4-4 16,5-4-1-16,3-4 3 15,9-7 1-15,0 0-11 16,9-4-7-16,-1 1-22 16,5-8-9-16</inkml:trace>
          <inkml:trace contextRef="#ctx0" brushRef="#br0" timeOffset="1.0166">-6019-2488 56 0,'9'-4'24'0,"-9"4"-12"0,4 0-1 0,-4 0 10 15,0 0-5-15,0 0-1 16,0 0-7-16,0-3 0 16,-4-1-5-16,-1-4 0 15,1 1 5-15,0 0 3 16,0-1 0-16,-1 1 3 16,1-1-5-16,-4 1-1 0,-1-1-4 15,-3 1 2-15,-1-5 3 0,-12-3-3 16,-5-3-1-16,-3-5 2 15,-1-7 2-15,-4-3-6 16,0-5-2-16,0-3 1 16,-8-15 3-16,4 4-2 15,0-1-2-15,4 1 2 16,0 0 0-16,0 7-4 16,0 7 1-16,5 5 0 15,3-5 0-15,5 8 0 16,0-3 2-16,0 6-1 15,4 5 2-15,4 7 0 16,4 4 3-16,0-1-1 16,5 5 2-16,0 0-4 15,-1 3 0-15,-3 4-1 0,-1 7 1 16,0 1-2-16,-3 3-1 16,-1 0-2-16,-4 8 1 15,0 3 1-15,-5 8 0 16,-12 4-3-16,1 0 2 15,-1 7 1-15,0 7 2 16,4-3-1-16,5-7-1 16,-1-5 1-16,1-3 1 15,4-4-3-15,3-3 0 16,6-1 3-16,-1-3 1 16,4-4-1-16,1 0-2 15,3-4 1-15,1 0-1 0,4 1 0 16,-1-1 2-16,5-4-3 15,0 1 0-15,0-1 1 16,0 1 0-16,0 3 0 16,5 0 0-16,-1 1 0 15,0-5 2-15,4 0 1 16,1 5 1-16,-1-1-5 16,5 0-1-16,4 0 1 15,-1 1 2-15,1-1 0 16,9 4-1-16,7 3 1 15,1 5-1-15,0 3 0 16,3 8 0-16,1 11-3 16,9 3 0-16,3 5-3 15,-4-1 1-15,1-7 3 16,-9 4 1-16,-1-1 1 16,-3-10 0-16,-4-1 0 0,-1-7 2 15,-4 0-1-15,-4-8 2 16,-4 1-4-16,-4-5-2 15,-1-3 2-15,-3 0 0 16,-1-3 1-16,-4-5 2 16,1 1-3-16,-1-5 0 15,0 1 1-15,0-4 2 16,-4 0-1-16,0 0 2 16,0 0-4-16,0-4 0 15,0 1 5-15,0-1 5 0,5 0-5 16,-5 0 0-16,0 4-2 15,0-3 1-15,0-1 0 16,0 0 1-16,0 0-5 16,0 1-1-16,-5-1 1 15,1 0 0-15,0 0 1 16,0 1 0-16,-1-1-14 16,1 0-5-16,-4 0-52 15</inkml:trace>
          <inkml:trace contextRef="#ctx0" brushRef="#br0" timeOffset="2.0157">-7080-3150 40 0,'-8'-7'16'0,"-17"3"-8"0,12 0-10 16,-4 0 12-1,1 1-3-15,-6-1-2 16,-3 0 2-16,-4 0-2 15,-5 4 2-15,0 0 0 16,-3 0 3-16,-6-3-3 16,6-1-2-16,3 0 4 15,-4 4 2-15,13-4 2 16,0 1 3-16,3-1-7 16,6 4-3-16,-1 0-3 15,4-4 0-15,1 4-4 0,3 0-2 16,1 0-18-16,-1 0-9 15,9 0-17-15,0-4-9 16</inkml:trace>
          <inkml:trace contextRef="#ctx0" brushRef="#br0" timeOffset="3.0157">-7084-3180 64 0,'0'-4'24'0,"0"1"-12"0,0-9-3 0,0 9 9 16,-4-5-6-16,4-3-2 15,-4-8-1-15,-5-7 1 16,1 0 1-16,0 0 3 0,-1-1-7 16,5 1-2-16,0 0-3 15,0 4-2-15,-5 3 1 16,1 4-4-16,-1 4 2 0,5-4 3 16,0 0-3-1,0 4 0-15,-1-12 3 16,5 4-1-1,0-3-1-15,0 11 1 16,0-4 1-16,0 11-3 16,0 0-2-16,0 4-5 15,0 0-2-15,0 12-44 16,-4-1-19 0,0 0 38-16</inkml:trace>
          <inkml:trace contextRef="#ctx0" brushRef="#br0" timeOffset="4.0166">-7164-3618 44 0,'17'0'19'0,"-17"0"-10"0,0 0-11 16,-8 0 6-1,-1 4-5-15,14-4 0 16</inkml:trace>
          <inkml:trace contextRef="#ctx0" brushRef="#br0" timeOffset="5.0166">-7155-3625 78 0,'4'-8'8'16,"0"1"4"-16,0-1 5 16,5 5-3-16,-9-5 0 15,0 1-11-15,0-1-1 16,0 5 0-16,0-1 1 16</inkml:trace>
          <inkml:trace contextRef="#ctx0" brushRef="#br0" timeOffset="6.0166">-7942-4542 116 0,'-5'-3'46'0,"1"6"-24"0,0-3-15 16,4 0 13-16,0 0-6 16,-8 4 0-16,-1 0-11 15,1 0-3-15,-5-1-1 16,1 5 0-16,-5 3 1 0,-17 8 0 15,-4 7 0-15,0 4-3 16,-4 7 2-16,0 4 1 16,-4 8 0-16,0-4 0 15,3-8 2-15,1 1-3 16,9-8 0-16,3-4 3 16,5-4 1-16,4-3-1 15,0-4-2-15,4 7 1 16,4-10-1-16,1-5-9 0,-1 1-2 15,9 3-5-15,4-11-3 16,0 0-16 0,4 11 17-1,9-3 9-15,-5-8 8 16,1 11 6-16,-1 7 2 16,5-3 3-16,8 0 4 15,8 0-6-15,1 4 0 16,3 7-6-16,5 8-2 15,17 3 0-15,8 19 2 16,9 4-1-16,-1 4 2 0,1 3 2 16,-1 1 4-16,-8-9-4 15,-4-2-3-15,-8-9 3 16,-9-7 1-16,-8-3-2 16,-5-8-3-16,-8-8 0 0,-4-3-8 15,-9-8-3-15,-3-7-34 16,-1-8-31-1,-8-3 25-15</inkml:trace>
          <inkml:trace contextRef="#ctx0" brushRef="#br0" timeOffset="7.0166">-7134-3689 166 0,'0'0'12'16,"-4"0"-1"-16,4-3 2 15,-5-1 0-15,-3-4-5 16,0 1-3 0,-1-1-2-16,1 1 0 0,-1-4 2 0,-3-1 2 15,-1-3 3-15,-4 1-7 16,-4-5-2-16,-4 0-1 16,0-7 2-16,-5 0-1 15,-3-8 2-15,-5 0 0 16,0 1 3-16,0-1-3 15,4 0 0-15,1 1 1 16,-1-5 0-16,4 1-2 16,5 3-2-16,4 1 1 15,0 6 1-15,0 1-3 16,4 7 0-16,0 1-1 16,5-1 0-16,3 8 2 15,1 3 2-15,-1 1-1 16,5 3-1-16,4 0 3 15,0 4 0-15,4 4-8 0,1 4-4 16,-1-5-17-16,0 1-7 16,0 0-33-1,-4 0-17-15</inkml:trace>
          <inkml:trace contextRef="#ctx0" brushRef="#br0" timeOffset="8.0166">-6246-2196 68 0,'0'0'27'0,"4"0"-14"0,-4 0-4 0,0 0 11 15,0 0-7-15,0 0 0 16,0 0-5-16,0 0 0 16,0 0-3-16,0 0 2 15,0 0 2-15,0 0 2 16,0 4 3-16,8-1 4 16,1 1-6-16,3 0 1 15,1 0-8-15,4-1 1 0,0 1 4 0,0 0-6 16,4 0 0-16,0 3-2 15,4 1-2-15,4-1 5 16,-3 1 4-16,3 7-1 16,1-4 1-16,3 0 1 15,1 0 4-15,-5 4-8 16,1-4-1-16,-5 1-3 16,0-5-2-16,-4 1 1 15,0-1 1-15,0-3-1 16,-4 0-1-16,-4-1 3 15,0-3 2-15,-5 0-2 16,0 4-2-16,1-4-3 0,-5 0 1 16,0 0 1-1,0 0 0-15,-4 0 0 0,0 0 2 16,0 0-3-16,0 0-2 16,0 0 2-16,0 0 0 15,-4 0-4-15,0 0-1 16,0 0-11-16,-5 0-3 15,1 4-10-15,0 0-2 16,-1-1-28 0,-3-3-34-16,-5 4 30 15</inkml:trace>
          <inkml:trace contextRef="#ctx0" brushRef="#br0" timeOffset="13.0166">-7239-3606 56 0,'4'0'22'0,"-4"0"-12"0,0-4 1 0,0 4 10 16,0 0-5-16,0 0 3 16,-4-8-7-16,-1 1-6 15,-3-1-4-15,4 1-4 16,0-1-1-16,-1 5 4 15,1-1 3-15,0 0-3 16,0 0-1-16,-1 1 0 16,1 3 2-16,0-8-3 15,0 5-2-15,0-1 2 16,-1 0 0-16,1 0 3 16,0 1 3-16,0-1-4 15,0-4-1-15,-1 1-2 16,5-1 0-16,-4 1 2 15,4-1 0-15,0 5 0 16,0-1 2-16,0 0-1 16,0 0 2-16,0 4-4 0,0 0 0 15,0 0 1-15,0 0 2 16,0 0 3-16,0 8 4 16,0-1-4-16,-4 1-3 15,0 3-4-15,0 0 1 16,-1 12 1-16,-3 14 0 15,0-3-3-15,-1 0 2 16,1-1 1-16,-1 1 0 16,1-8 0-16,4 8 0 15,-1-1-9-15,1-6-2 16,4-5-18-16,0-3-7 16,0-4-3-16,0-4-1 15</inkml:trace>
          <inkml:trace contextRef="#ctx0" brushRef="#br0" timeOffset="14.0166">-7597-4010 56 0,'8'7'24'0,"-8"15"-12"0,4-7-12 0,-4-3 5 16,0-1-3-16,0 4 1 15,0 4 2-15,-4 3 4 16,0 8-4-16,0 4-1 16,0 11 2-16,-5 3 1 15,1-3 3-15,-1 4 1 16,1-12-5-16,0 1-4 16,-1-5-4-16,1-3 1 15,-1-4-1-15,1 4-2 0,4-4-28 16,-1-3-14-16,1-4 13 15</inkml:trace>
          <inkml:trace contextRef="#ctx0" brushRef="#br0" timeOffset="15.0166">-7770-4347 52 0,'0'11'19'0,"-4"-3"-10"0,0 33-11 0,-5-19 4 16,5 8-2-16,-4 4 0 15,-1 3 0-15,-3 19 0 16,-1-3 2-16,1-1 3 16,-1 4 0-16,0 0 2 15,1 4-4-15,-1 4-2 16,0-8-5-16,5-8-2 16,0-10-22-16,3-8-6 15</inkml:trace>
          <inkml:trace contextRef="#ctx0" brushRef="#br0" timeOffset="16.0166">-8022-4385 80 0,'4'15'30'0,"-4"-7"-16"0,0 7-19 0,-4-8 6 15,0 12-1-15,-1 11 0 16,1-4-3-16,-4 4 0 16,-1 4 2-16,1 3 2 15,4 4 0-15,-9-3 2 16,0 3-4-16,5-4 0 16,0-3-1-16,3-4 0 15,1 0 4-15,4-4 1 16,4-4-34-16,-4-3-14 0</inkml:trace>
          <inkml:trace contextRef="#ctx0" brushRef="#br0" timeOffset="17.0166">-8258-4089 104 0,'0'15'38'0,"4"-4"-20"0,-4 4-21 0,0-4 6 16,-4 8-3-16,4 4 0 15,0-5-16-15,-4 1-6 16,4-4-11-16,0 0-5 16,0-4 14-16,0-3 9 15</inkml:trace>
          <inkml:trace contextRef="#ctx0" brushRef="#br0" timeOffset="18.0166">-6343-2192 40 0,'4'-4'16'0,"-4"8"-8"0,0-4 4 16,0 0 8-16,0 0-4 16,0 0-1-16,0 0-14 15,0 0-3-15,0 0 1 16,0 0 0-16,0 0 1 16,0 0 2-16,0 0-1 15,0 0 2-15,0 0 0 16,0 3 3-16,0 1-3 15,0-4-2-15,0 4 4 16,0-4 4-16,0 0 4 16,0 0 4-16,0 0-7 15,0 0-1-15,0 0-5 0,0 0-1 16,-4-4 1-16,4 0 2 16,0 4-3-16,0 0 0 0,0 0 3 15,0 0-1-15,-8-3 2 16,8 3-2-16,0 0 2 15,0 0-2-15,0 0 0 16,0 0-3-16,0 0-2 16,0 0 1-16,0 0-1 15,0 0-3-15,0 3 2 16,0-3 1-16,8 4 2 0,-8 0 3 16,0 0 2-1,0 3-6-15,4 1-2 16,0-1 0-16,-4 4 2 0,5 8-2 15,-1 7-2-15,0 0 4 16,0 1 1-16,0 3-3 16,1 3-1-16,-1 1 1 15,0 0 0-15,0-1 1 16,5 1 0-16,-1 3 2 16,1-3 3-16,-5-8-4 15,0-3-3-15,0-1 1 16,0-7 0-16,5 0 5 15,-1-4 5 1,-8-3-7 0,4-1-1-16,-4-7-1 0,-4 4 0 15,4-4 0-15,0 0 0 16,0 0 0-16,0 0 0 16,0 0-3-16,0 0 2 15,0 0 3-15,0 0 1 16,0 0-1-16,0 0-2 15,0 0 3-15,0 0 2 16,0 0 0-16,0 0 0 16,-4 0-3-16,0-4 1 15,0 0-4-15,-1 1 0 16,1-1 1-16,0 0 0 16,4 4-3-16,0 0 2 15,-4-4 1-15,4 4 2 16,0 0-3-16,0 0 0 0,0-7-4 15,0 0-19 1,-4-1-9-16,-1 1-36 16</inkml:trace>
          <inkml:trace contextRef="#ctx0" brushRef="#br0" timeOffset="-1.0008">-6520-1818 48 0,'4'4'19'0,"-4"-1"-10"0,0 1-4 0,0-4 8 15,0 0 2-15,0 0 0 16,0 8-1-16,0-5-1 16,0 5 1-16,0-4 4 15</inkml:trace>
          <inkml:trace contextRef="#ctx0" brushRef="#br0" timeOffset="9.0166">-5640-2005 76 0,'4'0'30'0,"-4"0"-16"0,4 4-12 16,-4-4 9-16,0 7-7 15,5 0 0-15,7 5 0 16,-3-1 0-16,7 4 0 15,1 4 2-15,4 7-5 16,0 0-3-16,5 19 1 16,-1-4 2-16,4 0 0 15,1 4 2-15,-5-8-2 16,0-3 2-16,0-4-4 16,1 8 0-16,-1-9 1 15,0-2 2-15,0 3 1 16,1-8 1-16,-9-3-2 0,-1-4 1 15,-3 0-4-15,-5-4 0 16,1-4 3-16,-5-3 3 16,0 0 2-16,1-4 1 15,-5 0 2-15,0-4 4 16,0 0-8-16,0-3-1 16,-5 3-3-16,5 0-2 0,0 1 1 15,-4-5-1-15,4 4 2 16,0 4 1-16,-8 0 1 15,-1 0-2-15,1-7 1 0,4-1 2 16,-1 5 2-16,1-1-1 16,0 0-1-1,4 4-1-15,-4 4 0 16,-5 0 0-16,1-1-2 16,0 1-2-16,-9 7-2 15,4 1-1-15,-4-1 2 16,-4 4 2-16,-4 0 0 15,-5 3 2-15,1 5-2 16,0-1 2-16,-5 5-7 16,-8 2 1-16,0 5 3 15,8 0 2-15,0 0-3 16,5-5-1-16,4-2 3 16,4-5 1-16,8-7-5 15,0-4 0-15,5-3-74 16</inkml:trace>
          <inkml:trace contextRef="#ctx0" brushRef="#br0" timeOffset="10.0166">-5413-1751 20 0,'0'23'11'0,"-4"-16"-6"0,4-3-6 0,-4 11 35 16,0 0-11-16,-1 3-10 15,-3 5-5-15,-1 3-2 16,1 0 3-16,0 8-4 15,-1 3-1-15,1-3-2 16,-1 0-2-16,-7-1-2 16,3-3 1-16,0 0 1 15,-4-4 0-15,1-3 2 16,3-4 1-16,5-8-6 16,-1-4 0-16,5 1-28 15,4-8-11-15,0 0 14 16,4 0 8-16</inkml:trace>
          <inkml:trace contextRef="#ctx0" brushRef="#br0" timeOffset="11.0166">-5758-2001 52 0,'4'3'19'15,"-8"1"-10"-15,8 3-9 0,-4-7 5 0,0 8-1 16,0-1 2-16,0 5 3 15,0-1 5-15,0 0-4 16,0 4 2-16,0 4-5 16,0 0-2-16,-4 3-5 15,-4 8 0-15,-1 7 0 16,1 1 0-16,-1 3 0 16,-3-4 2-16,-1 4-1 15,-4 4-1-15,5 4-2 16,-1-8 1-16,0-7 3 15,5-4 1-15,0-8-8 16,3-3-2-16,1-4-20 0,0-4-10 16,4-7 5-16,4-4 4 15</inkml:trace>
          <inkml:trace contextRef="#ctx0" brushRef="#br0" timeOffset="12.0166">-5977-2125 80 0,'4'0'33'0,"-4"4"-18"0,0-4-16 15,0 11 9-15,0 0-5 16,-4-3-2-1,0 10 0-15,-4 1-4 16,-1 0 2-16,-3 7 1 16,-5 4 2-16,0 7-1 15,0 8-1-15,0 8 1 0,0-5-1 16,5-3 0-16,-5-7 2 16,4-8 1-16,1-8 1 15,12-3-5-15,0-4-1 16,0-8-39-16,4-7-15 15</inkml:trace>
          <inkml:trace contextRef="#ctx0" brushRef="#br0" timeOffset="19.0166">-6166-1609 64 0,'17'4'24'0,"-17"0"-12"0,4 0-8 16,-4 3 8-16,4 1-5 16,0-1-2-16,5 4-2 15,3 4 0-15,5 8-4 16,4 7 0-16,4 3-1 15,1 5 0-15,-1 3 4 16,9 4 3-16,-1 3 2 16,1 5 3-16,0-5 1 15,-5-3 1-15,-4-4-4 16,1 1-3-16,-5-13 2 16,-5-2 0-16,1-9-1 15,-4-3-1-15,-5-3-3 0,-3-5 1 16,-1-3-2-16,-4-8 2 15,0 0 0-15,-4-3-4 0,-1-4 1 16,-3-1-2-16,-1 1-2 16,1 0-6-16,0-8-2 15,-1 4-35 1,1 0-25-16,-1 4 28 16</inkml:trace>
        </inkml:traceGroup>
      </inkml:traceGroup>
    </inkml:traceGroup>
  </inkml:traceGroup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2:51:56.976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A2850B"/>
      <inkml:brushProperty name="fitToCurve" value="1"/>
    </inkml:brush>
  </inkml:definitions>
  <inkml:traceGroup>
    <inkml:annotationXML>
      <emma:emma xmlns:emma="http://www.w3.org/2003/04/emma" version="1.0">
        <emma:interpretation id="{023A786D-176C-4989-86C8-21D12E07B30A}" emma:medium="tactile" emma:mode="ink">
          <msink:context xmlns:msink="http://schemas.microsoft.com/ink/2010/main" type="writingRegion" rotatedBoundingBox="6574,14150 3699,16916 1807,14949 4682,12183"/>
        </emma:interpretation>
      </emma:emma>
    </inkml:annotationXML>
    <inkml:traceGroup>
      <inkml:annotationXML>
        <emma:emma xmlns:emma="http://www.w3.org/2003/04/emma" version="1.0">
          <emma:interpretation id="{2B528CF2-C5A0-4BCD-B70B-850F99562AA3}" emma:medium="tactile" emma:mode="ink">
            <msink:context xmlns:msink="http://schemas.microsoft.com/ink/2010/main" type="paragraph" rotatedBoundingBox="6574,14150 3699,16916 1807,14949 4682,1218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9BFD5F7-2EEB-4CC8-BF2B-EAE42CBAA9A5}" emma:medium="tactile" emma:mode="ink">
              <msink:context xmlns:msink="http://schemas.microsoft.com/ink/2010/main" type="line" rotatedBoundingBox="6574,14150 3699,16916 1807,14949 4682,12183"/>
            </emma:interpretation>
          </emma:emma>
        </inkml:annotationXML>
        <inkml:traceGroup>
          <inkml:annotationXML>
            <emma:emma xmlns:emma="http://www.w3.org/2003/04/emma" version="1.0">
              <emma:interpretation id="{DC41A1B3-8AD8-42FF-9F06-775E1063456C}" emma:medium="tactile" emma:mode="ink">
                <msink:context xmlns:msink="http://schemas.microsoft.com/ink/2010/main" type="inkWord" rotatedBoundingBox="6574,14150 3699,16916 1807,14949 4682,12183"/>
              </emma:interpretation>
              <emma:one-of disjunction-type="recognition" id="oneOf0">
                <emma:interpretation id="interp0" emma:lang="en-IN" emma:confidence="0">
                  <emma:literal>3*</emma:literal>
                </emma:interpretation>
                <emma:interpretation id="interp1" emma:lang="en-IN" emma:confidence="0">
                  <emma:literal>53*</emma:literal>
                </emma:interpretation>
                <emma:interpretation id="interp2" emma:lang="en-IN" emma:confidence="0">
                  <emma:literal>33*</emma:literal>
                </emma:interpretation>
                <emma:interpretation id="interp3" emma:lang="en-IN" emma:confidence="0">
                  <emma:literal>35*</emma:literal>
                </emma:interpretation>
                <emma:interpretation id="interp4" emma:lang="en-IN" emma:confidence="0">
                  <emma:literal>'3*</emma:literal>
                </emma:interpretation>
              </emma:one-of>
            </emma:emma>
          </inkml:annotationXML>
          <inkml:trace contextRef="#ctx0" brushRef="#br0">1740 3084 36 0,'-4'4'16'0,"4"3"-8"0,0 0-5 0,0-7 4 0,0 8 3 15,0-4 4-15,0-1 1 16,-4 5 3-16,0-1-1 16,-5 1 1-16,1 3-3 15,-5 8 1-15,-12 3 2 16,-4 4 3-16,-1-3 2 16,-3-1 1-16,-5 1-13 15,-9-1-2-15,-7 1-2 0,-5-1-3 16,-4 1-3-16,-1-5 8 15,-11-3 4-15,-5-4 0 16,4-7 2-16,-12-4-4 16,-1-7 1-16,1-8-1 15,4-4 1-15,0-7-4 0,4-12 0 16,4-6-5-16,4-9 0 16,-4-14 1-16,5-12 0 15,8 1-2-15,12 3 1 16,9-11-2-16,13 4 2 15,8 3-4-15,4-11 0 16,17 4-1-16,25 0-2 16,5 11 0-16,7 8 3 15,10 7-2-15,7 0 1 16,10 12 2-16,3 10 0 0,9 12-3 16,-1 11 0-16,-3 8-1 15,-13 7 3-15,-9 7 0 16,-12 4 3-16,-12 4-1 15,-14 0 2-15,-12 4 2 16,-21 0 2-16,-13-1-3 16,-12-3-3-16,-4-3 0 15,-13-9 1-15,-1-6-3 16,-3-12 0-16,-4-8-1 16,-5-18 0-16,8-11 2 15,10-8 0-15,11-15 0 16,18-7 0-16,12-8-3 15,21 0 2-15,21-3-1 16,13-1 0-16,17-11 2 0,12 0 2 16,22 1-1-1,20 6-1-15,1 12-2 0,12 12 1 16,4 14-1-16,13 19 0 16,-5 14 2-16,1 16 0 15,-17 26-5-15,-21 4-1 16,-21 7 0-16,-18 8 2 15,-20-1 2-15,-12 9 1 16,-26 2 5-16,-9-6 5 16,-12-8-3-16,-8-8 2 15,-13-14-3-15,-9-20 0 16,-4-10 3-16,5-12 5 16,8-7-7-16,12-19-3 15,13-7-2-15,17-19-1 0,9-8-3 16,25 1 0-16,12-4 2 15,17-1 0-15,17 12-2 16,13 8 2-16,16 10-1 16,9 16 0-16,12 18 0 15,9 19-2-15,4 19 0 16,-4 19 3-16,-25 10-2 16,-13 12 1-16,-21 8 0 15,-21 6-2-15,-26 5-2 16,-16 3-1-16,-17-3 4 15,-17-8 3-15,-21-7 1 16,-8-16 2-16,-4-6 4 16,-1-13 4-16,5-6-2 15,8-12 2-15,9-3-4 0,7-8 1 16,14-15-7-16,16-8-1 16,18-6-2-16,24 2 0 15,13 5 0-15,13 7 0 16,12 8 0-16,9 7-2 15,13 18-2-15,-9 12 1 16,-9 23-4-16,-7 14 1 16,-18 19-1-16,-21 4 1 15,-16 11 5-15,-14 19 3 16,-20 3 1-16,-34 1-1 16,-8-4 3-16,-9-4 0 15,-8-15 3-15,-4-12 1 0,4-10-6 16,4-12-2-16,8-10 0 15,9-9 0-15,13-3-2 16,8-15 2-16,4-4-1 16,13-7-2-16,12-8 3 15,22 1 0-15,7-1-2 16,14 0 0-16,8 4-1 16,12 15 0-16,-7 11 0 15,-10 8 3-15,-12 11-2 16,-12 7-1-16,-9 16 5 15,-25 3 1-15,-22 11 0 16,-16 15 1-16,-17-7 2 16,-12-4 4-16,-9-4-2 15,-21-7 1-15,0-7-3 0,4-16 2 16,9-7-2-16,3-12 2 16,14-6-6-16,16-9-1 15,9-3-2-15,12-7-2 16,13-8-6-16,17 0-2 15,4-11 2-15,17-12 4 16,4 1-6-16,8-1 0 16,5 1-35-16,4-1-16 15,17 1-30 1</inkml:trace>
          <inkml:trace contextRef="#ctx0" brushRef="#br1" timeOffset="-74508.3684">2671 2563 64 0,'-9'4'27'0,"9"-4"-14"0,-4 0-2 15,4 0 10-15,0 0-3 16,0 0 0-16</inkml:trace>
        </inkml:traceGroup>
      </inkml:traceGroup>
    </inkml:traceGroup>
  </inkml:traceGroup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2:51:57.682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6778F545-14D3-4324-927B-5F33CBEF4501}" emma:medium="tactile" emma:mode="ink">
          <msink:context xmlns:msink="http://schemas.microsoft.com/ink/2010/main" type="writingRegion" rotatedBoundingBox="5516,15278 6871,15278 6871,15675 5516,15675">
            <msink:destinationLink direction="with" ref="{76F894F9-1166-40C9-859E-427B7CD30753}"/>
          </msink:context>
        </emma:interpretation>
      </emma:emma>
    </inkml:annotationXML>
    <inkml:traceGroup>
      <inkml:annotationXML>
        <emma:emma xmlns:emma="http://www.w3.org/2003/04/emma" version="1.0">
          <emma:interpretation id="{F61CB189-6AAA-4723-A1E6-396E1E7F1EBA}" emma:medium="tactile" emma:mode="ink">
            <msink:context xmlns:msink="http://schemas.microsoft.com/ink/2010/main" type="paragraph" rotatedBoundingBox="5516,15278 6871,15278 6871,15675 5516,156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8C3A491-D9C4-4147-9C4F-72E492AB212F}" emma:medium="tactile" emma:mode="ink">
              <msink:context xmlns:msink="http://schemas.microsoft.com/ink/2010/main" type="line" rotatedBoundingBox="5516,15278 6871,15278 6871,15675 5516,15675"/>
            </emma:interpretation>
          </emma:emma>
        </inkml:annotationXML>
        <inkml:traceGroup>
          <inkml:annotationXML>
            <emma:emma xmlns:emma="http://www.w3.org/2003/04/emma" version="1.0">
              <emma:interpretation id="{9898298D-66C0-4CA4-9A2B-AF0D9094CCF3}" emma:medium="tactile" emma:mode="ink">
                <msink:context xmlns:msink="http://schemas.microsoft.com/ink/2010/main" type="inkWord" rotatedBoundingBox="5516,15278 6871,15278 6871,15675 5516,15675">
                  <msink:destinationLink direction="with" ref="{B9910B8D-DE31-45E3-BAA9-CF67B3051403}"/>
                </msink:context>
              </emma:interpretation>
              <emma:one-of disjunction-type="recognition" id="oneOf0">
                <emma:interpretation id="interp0" emma:lang="en-IN" emma:confidence="0">
                  <emma:literal>~</emma:literal>
                </emma:interpretation>
                <emma:interpretation id="interp1" emma:lang="en-IN" emma:confidence="0">
                  <emma:literal>+</emma:literal>
                </emma:interpretation>
                <emma:interpretation id="interp2" emma:lang="en-IN" emma:confidence="0">
                  <emma:literal>.</emma:literal>
                </emma:interpretation>
                <emma:interpretation id="interp3" emma:lang="en-IN" emma:confidence="0">
                  <emma:literal>_</emma:literal>
                </emma:interpretation>
                <emma:interpretation id="interp4" emma:lang="en-IN" emma:confidence="0">
                  <emma:literal>-</emma:literal>
                </emma:interpretation>
              </emma:one-of>
            </emma:emma>
          </inkml:annotationXML>
          <inkml:trace contextRef="#ctx0" brushRef="#br0">1356 112 144 0,'-8'4'55'0,"8"22"-30"0,-4-11-16 0,4-7 23 16,-5 7-10-16,-3 0-6 15,0 0-5-15,-13-4-7 16,-17 4-5-16,-4 0-2 0,-13 3 2 16,-21 5 2-16,-16-1 2 15,-14 1 3-15,-3-1 8 16,-5-3 3-16,-4-8 0 15,5-3 0-15,8-8-7 16,16-4-4-16,9-7-6 16,17-12 0-16,13-10 0 15,16-12 2-15,17 0-6 16,17 0-1-16,8 4-5 0,9 3-1 16,9 8-3-16,3 4 1 15,0 8-13-15,5 6-5 16,0 1-20-1,-5 4-44-15,-3-1 13 16</inkml:trace>
        </inkml:traceGroup>
      </inkml:traceGroup>
    </inkml:traceGroup>
  </inkml:traceGroup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2:58:36.649"/>
    </inkml:context>
    <inkml:brush xml:id="br0">
      <inkml:brushProperty name="width" value="0.09333" units="cm"/>
      <inkml:brushProperty name="height" value="0.09333" units="cm"/>
      <inkml:brushProperty name="color" value="#FFA6CC"/>
      <inkml:brushProperty name="fitToCurve" value="1"/>
    </inkml:brush>
  </inkml:definitions>
  <inkml:traceGroup>
    <inkml:annotationXML>
      <emma:emma xmlns:emma="http://www.w3.org/2003/04/emma" version="1.0">
        <emma:interpretation id="{EB502AEF-05A0-48CC-9251-DF01CE3DE2A0}" emma:medium="tactile" emma:mode="ink">
          <msink:context xmlns:msink="http://schemas.microsoft.com/ink/2010/main" type="inkDrawing" rotatedBoundingBox="12205,14805 17822,10347 17883,10425 12267,14883" semanticType="callout" shapeName="Other">
            <msink:sourceLink direction="with" ref="{1C9A7C75-2FA6-4D40-958F-CE2920710CDE}"/>
            <msink:sourceLink direction="with" ref="{7A103D9D-22A4-49EE-BB0E-1A259C2CE131}"/>
          </msink:context>
        </emma:interpretation>
      </emma:emma>
    </inkml:annotationXML>
    <inkml:trace contextRef="#ctx0" brushRef="#br0">0 4472 180 0,'12'-3'7'0,"1"-1"-2"16,-1 0 2-16,1-3-2 15,0-1 0-15,4-3-3 16,-1 0 1-16,1 0-2 16,0-4 4-16,4-4 4 0,9 0-1 15,3-3 3-15,1-8 0 16,0-11 3-16,3 7-5 16,10-3-1-16,-5-1-2 15,8-3 1-15,5 0 0 16,0 3 1-16,4-10 0 0,-5 3 0 15,10-4-2-15,-1 4-1 16,0 1-3-16,0-9 1 16,4-7 0-16,5 4 3 15,-5-4 1-15,0 4 1 16,1 4-4-16,8-4-1 16,-5 0-1-16,5-1 1 15,-5 1-4-15,1 4 0 16,8-4 3-16,-4-4 1 15,-5 4-1-15,-3 0-2 16,-1 3 3-16,-4 1 0 0,0 3-1 16,0 1-2-16,5-5 3 15,-1 5 2-15,5-1-4 16,-1 4-1-16,-4-3 0 16,5-12 2-16,-5 0-1 15,1 4-1-15,-1-4 1 16,0 8 1-16,5-1-1 15,-1 5-1-15,1-5 1 16,-5 5 1-16,-8-1-1 16,4 4 2-16,0 4-2 15,-4-8 2-15,0-7-2 16,0 4-1-16,0 3 1 16,4-3-1-16,9 7 0 15,-13 4 2-15,0 3-1 16,-5 1-1-16,5-8-2 0,-4 4 1 15,-4 0 1-15,-1-1 2 16,1 5-3-16,-1-8 0 16,1-7 3-16,3 3 3 15,1 4-4-15,0-3-1 16,-5 3-2-16,1 4-2 16,-9-1 5-16,8 9 1 15,1-12 0-15,-5 0-2 16,-4 8 1-16,4 3 1 15,-3 0-3-15,-1 4-2 16,-4-3 4-16,-5 6 1 0,5-6 0 16,4-5-2-16,-4 5 1 15,4-5-1-15,-4 5-3 16,-4-5 2-16,-5 12 1 16,-4 0 2-16,1 3-1 15,-1 1-1-15,-4-1 1 16,8 1 1-16,5 3-1 15,-9 1 2-15,1 3-4 16,-5 0 0-16,0 0 3 16,0-4 3-16,-4 4-4 15,-1-7-1-15,-3 3 0 16,0 4 0-16,-1 7 0 16,1-3 0-16,-5 4 0 0,1-1 2 15,-1 1-1-15,-4 3-1 16,1 0 1-16,-1 1-1 15,-4 3 0-15,0 0 0 16,0 0 0-16,0 0 2 16,0 0-6-16,0 0 1 15,0 0-1-15,0 0-1 16,0 0-18-16,0 0-8 16,0 0-44-1,-4 0-58-15,-5-8 30 16</inkml:trace>
  </inkml:traceGroup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2:58:45.596"/>
    </inkml:context>
    <inkml:brush xml:id="br0">
      <inkml:brushProperty name="width" value="0.09333" units="cm"/>
      <inkml:brushProperty name="height" value="0.09333" units="cm"/>
      <inkml:brushProperty name="color" value="#FFA6CC"/>
      <inkml:brushProperty name="fitToCurve" value="1"/>
    </inkml:brush>
  </inkml:definitions>
  <inkml:traceGroup>
    <inkml:annotationXML>
      <emma:emma xmlns:emma="http://www.w3.org/2003/04/emma" version="1.0">
        <emma:interpretation id="{FC451FC3-BCF3-436E-81B3-0182BA9FE63D}" emma:medium="tactile" emma:mode="ink">
          <msink:context xmlns:msink="http://schemas.microsoft.com/ink/2010/main" type="inkDrawing" rotatedBoundingBox="14353,15600 18629,11780 18658,11813 14383,15632" semanticType="callout" shapeName="Other">
            <msink:sourceLink direction="with" ref="{1C9A7C75-2FA6-4D40-958F-CE2920710CDE}"/>
            <msink:sourceLink direction="with" ref="{7A103D9D-22A4-49EE-BB0E-1A259C2CE131}"/>
          </msink:context>
        </emma:interpretation>
      </emma:emma>
    </inkml:annotationXML>
    <inkml:trace contextRef="#ctx0" brushRef="#br0">-1 3809 72 0,'-5'0'27'0,"10"0"-14"0,-5 0-7 15,0 0 9-15,0 0-4 16,4 0-1-16,0-4-2 15,4 0 2-15,-3-3-3 16,7-1 1-16,1 1-1 16,8-1 3-16,0-3-3 15,0-8-2-15,4-10 4 0,5-1 4 16,3 3-7-16,1-2-1 0,8-1-1 16,9-4 2-16,-5-7 1 15,9-12 3-15,-5 5 1 16,5-1 1-16,0 0 0 15,-1 1-4-15,5-5-3 16,0-6 2-16,8 3 2 16,5-4 0-16,0 4 0 15,-5-16-1-15,4 1 2 16,5-3-3-16,0 6-2 0,4-10-2 16,4 7 0-16,5-1-2 15,-1 5 2-15,-8-11-2 16,4-1 2-16,-8-3 0 15,4 7 1-15,0 4-2 16,0 0-2-16,0 3-2 16,0-3-1-16,-5 0 4 15,10-4 1-15,-10 4-3 16,1 0-1-16,0 8 1 16,0 7 0-16,4-4 3 15,-5-4 1-15,-3 8-1 16,-5 0-2-16,1 3-2 15,3-18 1-15,-8 8-1 16,0 3-2-16,0-4 5 16,-4 8 1-16,9 4 0 15,-5-1 1-15,-4 1-4 0,-4 3 0 16,-5 5 1-16,-4-1 0 16,5 4 0-16,-5 3 0 15,-4 4-3-15,-4-3 0 16,-8-4 2-16,-1 7 0 15,-4 4 3-15,5 0 3 16,-5 4-2-16,0 4-2 16,0-1 0-16,-3 5-1 15,-1-1 0-15,0 0 0 16,-5 4 0-16,1 0 0 16,4 0-5-16,-4 4 1 0,-4 0 6 15,-1 0 6-15,-3 3-6 16,-1 1-3-16,-4 3 2 15,1 0 1-15,-1 0-9 16,-4 4-5-16,0 0-23 16,0 0-8-16</inkml:trace>
  </inkml:traceGroup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3:06:22.213"/>
    </inkml:context>
    <inkml:brush xml:id="br0">
      <inkml:brushProperty name="width" value="0.09333" units="cm"/>
      <inkml:brushProperty name="height" value="0.09333" units="cm"/>
      <inkml:brushProperty name="color" value="#00CCFF"/>
      <inkml:brushProperty name="fitToCurve" value="1"/>
    </inkml:brush>
  </inkml:definitions>
  <inkml:traceGroup>
    <inkml:annotationXML>
      <emma:emma xmlns:emma="http://www.w3.org/2003/04/emma" version="1.0">
        <emma:interpretation id="{728B64E9-20BC-4C47-A123-BE128D85B156}" emma:medium="tactile" emma:mode="ink">
          <msink:context xmlns:msink="http://schemas.microsoft.com/ink/2010/main" type="inkDrawing" rotatedBoundingBox="15517,16064 19472,12612 19806,12994 15851,16446" semanticType="callout" shapeName="Other">
            <msink:sourceLink direction="to" ref="{DF3D2195-32DC-4244-A34E-319E52C6C069}"/>
            <msink:sourceLink direction="from" ref="{7A103D9D-22A4-49EE-BB0E-1A259C2CE131}"/>
          </msink:context>
        </emma:interpretation>
      </emma:emma>
    </inkml:annotationXML>
    <inkml:trace contextRef="#ctx0" brushRef="#br0">-1 3378 48 0,'-4'0'19'0,"12"0"-10"0,-8 0-6 0,0 0 4 15,0 0-1-15,0 0-1 16,4 0-1-16,1-4 2 16,7 1-3-16,-3-1 0 15,-1-4 3-15,9 1 1 16,-5-1-1-16,1 1 1 15,4-8 0-15,0-7 1 16,4-1-2-16,4 1 1 16,0-5-4-16,5 1 0 15,8 0 1-15,-1-4 2 16,6-7-3-16,-1-8 0 16,0 4 1-16,0 0 2 0,0-1 1 15,4 1 3-15,1 0-5 16,-5 4-3-16,4-4-1 15,0-8-1-15,5 4 0 0,-1 4 0 16,1 0 2-16,3-4-1 16,1-4-1-16,0-3 3 15,-5-1 0-15,5 5-1 16,0-1-2-16,-1 1-2 16,1 3 1-16,4 3 1 15,-4 1 2-15,4-4 1 16,0 4 1-16,-5-4 2 15,1 1 1-15,-4-1-3 16,-1-12-3-16,9 1 0 16,-4 0 1-16,-1 4 1 0,-3 3 3 15,-1 4-5-15,1 4-1 16,-1 0 0-16,9-4 2 16,-4 4-3-16,0 4 0 15,-5-1 1-15,-3 1 0 16,-5 3 0-16,8 0 2 15,-3-18-3-15,-5 7 0 16,0-3 3-16,0 3 1 16,0 3-1-16,0 1-2 15,0 4 1-15,0 3-1 16,4 1 0-16,-3-5 0 16,-1 5 0-16,-5-1 0 0,1 0-3 15,-4 0 0-15,-5 1 2 16,1 3 2-16,4 4 0 15,-5-8-1-15,1 4 5 16,-1-4 1-16,-4 1-2 16,1 7-1-16,-5-1-1 15,0 5-2-15,0 3-2 16,0 1 1-16,-4-1 3 16,-1 4 1-16,1 0-4 15,-4 4-1-15,-1-1 1 16,1 1 0-16,0 0 3 15,-5 4 1-15,1-1-1 16,-1 1-2-16,0-1-2 16,1 1 1-16,-1-1 1 15,1 1 0-15,-1-1 0 0,5 1 0 16,-5 3 2-16,0 0 1 16,-3 0-4-16,-1 1-1 15,0-1 1-15,5 0 2 16,-5 0-2-16,4 1 0 15,1-1 1-15,-1 0 2 16,5 1 1 0,-5-1 1-16,0 0 0 15,-3 0-7-15,3 1 0 16,-4-1 3-16,-4 4 2 16,0 0-3-16,5 0 1 15,-5-4 0-15,0 4 0 0,4 0 0 16,-4 0 2-16,0 0-1 15,0 0 2-15,4-4 0 16,-4 4 3-16,0 0-5 16,0 0-1-16,0 0 2 15,0 0 1-15,0-3-1 16,0 3-2-16,0-4 1 16,-13 4-1-16,5 0 2 15,-5 0 3-15,-4-8 0 16,1 1 0-16,-1-1-3 15,0 5-2-15,0-1 1 16,-4 0-1-16,4 4 0 16,0 0 0-16,1 0-3 15,-1 8 2-15,4-12 1 16,0 4 2-16,1 7-3 0,3 1-2 16,5-4 2-16,0-8 0 15,4 0-2-15,8 8 2 16,5-4-1-16,4 4 0 15,4-4 0-15,0-4 0 16,8-4 2-16,13 5 2 16,-4-9-3-16,4 5 0 15,1-1 3-15,-6-3 1 16,-3 4-4-16,4-4-1 16,4-1 3-16,-8 5 1 15,-5-1 0-15,-4 5-2 0,-4-1 1 16,-4 0-1-16,-4 0-3 15,-5 1 2-15,1 3 3 16,-5-4 3-16,-4 4-2 16,0 0-2-16,0 0 0 15,-4 4 1-15,0 3-3 16,-5 1 0-16,1 10-1 16,-9 1 0-16,-8 3 2 15,4 1 0-15,0 3-3 16,4 4 2-16,0 0 1 15,-4 4 0-15,4-1 0 16,0 1 0-16,0 0 0 16,5 3 0-16,-1-3 0 15,0-8 2-15,5 0-1 16,0-7-1-16,-1 0 1 0,5-5 1 16,-4-2-1-16,3-5 2 15,5 1-4-15,-4-5-2 16,4 5 2-16,0-8 0 15,-4 4-4-15,4-4-1 16,0 0-46 0,0 0-59-16,0 0 17 15</inkml:trace>
  </inkml:traceGroup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2:58:42.849"/>
    </inkml:context>
    <inkml:brush xml:id="br0">
      <inkml:brushProperty name="width" value="0.09333" units="cm"/>
      <inkml:brushProperty name="height" value="0.09333" units="cm"/>
      <inkml:brushProperty name="color" value="#FFA6CC"/>
      <inkml:brushProperty name="fitToCurve" value="1"/>
    </inkml:brush>
  </inkml:definitions>
  <inkml:traceGroup>
    <inkml:annotationXML>
      <emma:emma xmlns:emma="http://www.w3.org/2003/04/emma" version="1.0">
        <emma:interpretation id="{19F4ACEE-0C90-4233-B13B-32E21E05BDF4}" emma:medium="tactile" emma:mode="ink">
          <msink:context xmlns:msink="http://schemas.microsoft.com/ink/2010/main" type="writingRegion" rotatedBoundingBox="10630,15705 12503,15705 12503,17482 10630,17482"/>
        </emma:interpretation>
      </emma:emma>
    </inkml:annotationXML>
    <inkml:traceGroup>
      <inkml:annotationXML>
        <emma:emma xmlns:emma="http://www.w3.org/2003/04/emma" version="1.0">
          <emma:interpretation id="{347CFF0E-6600-45E2-94A4-AD011F9A8633}" emma:medium="tactile" emma:mode="ink">
            <msink:context xmlns:msink="http://schemas.microsoft.com/ink/2010/main" type="paragraph" rotatedBoundingBox="10630,15705 12503,15705 12503,17482 10630,1748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7974973-FD9D-4888-8995-9A07CFB1D61E}" emma:medium="tactile" emma:mode="ink">
              <msink:context xmlns:msink="http://schemas.microsoft.com/ink/2010/main" type="line" rotatedBoundingBox="10630,15705 12503,15705 12503,17482 10630,17482"/>
            </emma:interpretation>
          </emma:emma>
        </inkml:annotationXML>
        <inkml:traceGroup>
          <inkml:annotationXML>
            <emma:emma xmlns:emma="http://www.w3.org/2003/04/emma" version="1.0">
              <emma:interpretation id="{77D0E1D2-D7BB-4578-AFD1-85917CD4A6F3}" emma:medium="tactile" emma:mode="ink">
                <msink:context xmlns:msink="http://schemas.microsoft.com/ink/2010/main" type="inkWord" rotatedBoundingBox="10630,15705 12503,15705 12503,17482 10630,17482"/>
              </emma:interpretation>
              <emma:one-of disjunction-type="recognition" id="oneOf0">
                <emma:interpretation id="interp0" emma:lang="en-IN" emma:confidence="0">
                  <emma:literal>1.</emma:literal>
                </emma:interpretation>
                <emma:interpretation id="interp1" emma:lang="en-IN" emma:confidence="0">
                  <emma:literal>1,</emma:literal>
                </emma:interpretation>
                <emma:interpretation id="interp2" emma:lang="en-IN" emma:confidence="0">
                  <emma:literal>I.</emma:literal>
                </emma:interpretation>
                <emma:interpretation id="interp3" emma:lang="en-IN" emma:confidence="0">
                  <emma:literal>t</emma:literal>
                </emma:interpretation>
                <emma:interpretation id="interp4" emma:lang="en-IN" emma:confidence="0">
                  <emma:literal>t.</emma:literal>
                </emma:interpretation>
              </emma:one-of>
            </emma:emma>
          </inkml:annotationXML>
          <inkml:trace contextRef="#ctx0" brushRef="#br0">428 0 52 0,'0'0'22'0,"0"3"-12"0,0-3-8 0,0 0 6 15,0 0 2-15,0 0 4 16,0 4-2-16,0 4 3 15,0-8-4-15,0 0 1 16,0 3-3-16,0-3 2 16,0 0-2-16,0 4 2 15,0 0-6-15,0 0-1 16,-4-1-2-16,0 8 1 16,-1 1-2-16,1 6-1 0,-4 1 1 15,-1-4 3-15,-8 4 5 16,1-4-3-16,-5 0-1 15,0 0-2-15,-1 0-3 16,1 0 1-16,5 0 1 0,-1 3-1 16,0-7-1-16,0 1 1 15,0-1-1-15,0-4 0 16,5 5 0-16,-1-5-3 16,1 1 2-16,-1-1 1 15,5 1 2-15,-1-1 1 16,1-3 1-16,-1 7-5 15,1 0-1 1,-1-3 1-16,1-1 4 16,0 1 3-16,-1-5 0 15,1 1-1-15,-1 0-6 16,5 7-1-16,0 0 1 16,0-3 2-16,-1-1-2 15,1 1 0-15,0-4 5 0,0-1 2 16,0 1 0-16,4 0 1 15,0-4-2-15,0 0 0 16,0 0-1-16,0 0 2 16,0 0-3-16,0 0-2 15,0 0 2-15,0 0 2 16,0 0-2-16,0 0 0 16,0 0-1-16,4 0 1 15,0 0 0-15,-4 0 1 16,0 0-5-16,4-4 1 15,-4 4 0-15,0 0 0 16,4 0 0-16,-4 0 0 16,0 0 2-16,0 0 1 0,0 0-1 15,0 0-2-15,0 0-2 16,5 0 1-16,3 0 1 16,1 4 0-16,-1 0 0 15,0-1 0-15,1 5 0 16,3-1 0-16,1 4 0 15,4 1 0-15,4 6-3 16,0 5 2-16,13 3-1 16,4 11 0-16,-1 8 4 15,5 4 3-15,1 3-4 16,-6-3-1-16,1 0-2 16,0 3 0-16,4-3 0 15,-4-1 0-15,0-3 2 16,0 8 0-16,0-9 2 15,-5 5 1-15,1 0-1 0,-4-4-2 16,-1-12-2-16,-8-3 1 16,4-7 5-16,-8-1 5 15,-4-7-5-15,-1 0 0 16,-3-4-2-16,-1-3 1 16,5 7-2-16,-9-12-1 15,5 9 1-15,-1-5 1 16,0-7-1-16,-3 8-1 15,-1-5 1-15,0 1-1 16,-4-4 0-16,4 4 0 16,0 7 0-16,1-7 2 0,7 3-1 15,1 1-3 1,0 3-1-16,-1 0 2 16,1 0 2-16,-1 1 0 15,1 6-1-15,0-3-2 16,-1-3-1-16,1 2 4 15,0 5 1-15,-1-4 0 16,1 0-2-16,-1-4 1 16,1 1 1-16,-5-1-3 15,1 0 0-15,-1-4 1 16,1-3 0-16,-1 7 0 16,-4-3 2-16,9-1-1 15,-5 1-1 1,1-4 1-16,-5 3-1 0,0-3 0 15,0 0 0-15,-4-4 0 16,0 0 0-16,0 0 2 16,0 0 1-16,0 0 1 15,0 0-2-15,0 0-2 16,0 0 1-16,0 0 1 16,0 0-1-16,0 0 2 15,0 0-4-15,0 0-2 16,0 0 4-16,0 0 1 15,0 0-7-15,0 0-4 16,0 0-4-16,0 0-2 16,0 0-138-1,-8 0 42-15</inkml:trace>
          <inkml:trace contextRef="#ctx0" brushRef="#br0" timeOffset="1035">1421 1477 28 0,'4'-3'11'0,"1"3"-6"0,3 0 3 0,-8 0 5 15,8 0 0-15,1-8 0 16,-1 8-3-16,1-4 1 16,-1-3-2-16,5-1 2 15,4 1-4-15,-1-8 1 0,10 0-5 16,-1-7-2-16,0-1 2 16,0 1 2-16,-4-1 7 15,1 1 4-15,-1-1-2 16,0 1 0-16,0 3-6 15,-5 0 0-15,1 1-3 16,4 3 0-16,-4 0-3 16,0 4-2-16,-4-1 3 0,-1 5-2 15,-3-1-1-15,-1 5 7 16,-4-1 3-16,1 0-5 16,-5 4-3-16,0 0-4 15,0 0 1-15,0 0 3 16,0 0 1-16,0 0-4 15,0 0-1-15,0 0 1 16,-9 4 0-16,5 0 3 16,0-1-3-16,-1 1 0 15,1 0-10-15,0 0-3 16,0-1-28 0,0-3-39-16,4 4 14 15</inkml:trace>
        </inkml:traceGroup>
      </inkml:traceGroup>
    </inkml:traceGroup>
  </inkml:traceGroup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3:06:23.535"/>
    </inkml:context>
    <inkml:brush xml:id="br0">
      <inkml:brushProperty name="width" value="0.09333" units="cm"/>
      <inkml:brushProperty name="height" value="0.09333" units="cm"/>
      <inkml:brushProperty name="color" value="#00CCFF"/>
      <inkml:brushProperty name="fitToCurve" value="1"/>
    </inkml:brush>
  </inkml:definitions>
  <inkml:traceGroup>
    <inkml:annotationXML>
      <emma:emma xmlns:emma="http://www.w3.org/2003/04/emma" version="1.0">
        <emma:interpretation id="{6BD7FB5B-52EF-4A5A-BD08-075B1012BA8A}" emma:medium="tactile" emma:mode="ink">
          <msink:context xmlns:msink="http://schemas.microsoft.com/ink/2010/main" type="inkDrawing" rotatedBoundingBox="15781,15761 16274,16181 15940,16574 15446,16153" semanticType="callout" shapeName="Other">
            <msink:sourceLink direction="from" ref="{DF3D2195-32DC-4244-A34E-319E52C6C069}"/>
            <msink:sourceLink direction="to" ref="{7A103D9D-22A4-49EE-BB0E-1A259C2CE131}"/>
          </msink:context>
        </emma:interpretation>
      </emma:emma>
    </inkml:annotationXML>
    <inkml:trace contextRef="#ctx0" brushRef="#br0">185 209 52 0,'-4'-8'22'0,"4"8"-12"0,0-4-8 0,0 4 9 15,0-3-5-15,0-5-1 16,0 1 4-16,0-1 4 15,0-7 2-15,0 4 0 0,4-11-1 16,-4-8 1-16,0 4-4 16,0 7-1-16,0 0-6 15,0 4-3-15,0 4-3 16,0 3 1-16,0 5-1 16,0 14 0-16,0 23 2 15,-4-1 0 1,-4 5 0-16,-9 3 2 15,0 7 1-15,0-6-4 16,0-1-1-16,0 0 1 16,1-4 2-16,-1-3 0 15,4-4-1-15,0-8 1 16,5-3-1-16,0-4 0 16,-1-4 0-16,5 0 0 0,4-3 0 15,0-4 0-15,0-4 2 16,0 0-1-16,4 0 2 15,0-4-2-15,5 0-1 16,-1 0 1-16,1 1-1 16,3-5 0-16,5 1 0 15,8 3-3-15,1-3 0 16,3-1 2-16,5 1 0 16,4 3 1-16,-1 0 0 15,6 4 0-15,-1 0 0 16,4 4 2-16,-4 0 1 15,-4-1-1-15,-9 1 1 16,-8 0 4-16,0 0 4 0,-4-1-6 16,-4 5-3-16,-5-4 1 15,-3 3 0-15,-1 0-1 16,-4-7-2-16,0 8-2 16,0-1-1-16,0-3-45 15,0 4-39 1,-4-5 22-16</inkml:trace>
  </inkml:traceGroup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2:58:46.692"/>
    </inkml:context>
    <inkml:brush xml:id="br0">
      <inkml:brushProperty name="width" value="0.09333" units="cm"/>
      <inkml:brushProperty name="height" value="0.09333" units="cm"/>
      <inkml:brushProperty name="color" value="#FFA6CC"/>
      <inkml:brushProperty name="fitToCurve" value="1"/>
    </inkml:brush>
  </inkml:definitions>
  <inkml:traceGroup>
    <inkml:annotationXML>
      <emma:emma xmlns:emma="http://www.w3.org/2003/04/emma" version="1.0">
        <emma:interpretation id="{B8F5A149-B212-4C06-80A0-273E5F55CD4C}" emma:medium="tactile" emma:mode="ink">
          <msink:context xmlns:msink="http://schemas.microsoft.com/ink/2010/main" type="inkDrawing" rotatedBoundingBox="16899,12726 17610,12796 17544,13471 16832,13401" semanticType="callout" shapeName="Other"/>
        </emma:interpretation>
      </emma:emma>
    </inkml:annotationXML>
    <inkml:trace contextRef="#ctx0" brushRef="#br0">28 146 68 0,'-8'-4'27'0,"8"4"-14"0,-5 0-2 16,5-4 10-16,0 8-3 15,-4-4 4 1,0 0-8-16,0-4 4 16,4 8 0-16,-4-8 2 15,4 4 2-15,0-3-12 16,0 6 1-16,0-6 0 0,0-1 2 0,4 0 3 16,4 8-7-16,1-8-1 15,-1 0-4-15,5 1-1 16,8-1-1-16,4 0-2 15,4 1 3-15,1-1 0 16,4 0-4-16,-1 0-1 16,5 1 1-16,0-1 0 15,4 0 3-15,4-3 1 16,-8-1 1-16,-4 1 2 16,0-1-1-16,-5 1 2 15,-4-1-4-15,-4 4-2 16,0 1 2-16,-8-1 0 0,0 0-1 15,-5 0-2-15,1 1 3 16,-5 3 2-16,4 0 2 16,-8 0 1-16,0 0-4 15,0 0-1-15,0 0-1 16,0 0-2-16,0 0 1 16,0 0 1-16,0 0-3 15,0 0 0-15,0 0 1 16,0 0 2-16,4 0-1 15,-4 0-1-15,0 0 1 16,5 0-1-16,3 0-3 16,-4 0 2-16,5-4 1 15,-5 4 0-15,4 0-3 16,1-4 2-16,-5 1 3 0,0-1 1 16,4 0-1-16,-8 4 1 15,5 0-2-15,-5 0-1 16,0 0 1-16,0 0 1 15,0 8-8 1,0 3 2-16,0 7 1 16,0 5 2-16,0 11 1 15,-5 3 0-15,1 8 0 16,0 7 0-16,4 16 2 16,-4-1-6-16,0 0 1 15,-1-11-4-15,1 0 0 0,0-11-7 16,0-11-4-16,0-8-52 15,-1-7-61 1,1-8 31-16</inkml:trace>
  </inkml:traceGroup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3:06:40.664"/>
    </inkml:context>
    <inkml:brush xml:id="br0">
      <inkml:brushProperty name="width" value="0.09333" units="cm"/>
      <inkml:brushProperty name="height" value="0.09333" units="cm"/>
      <inkml:brushProperty name="color" value="#FF8000"/>
      <inkml:brushProperty name="fitToCurve" value="1"/>
    </inkml:brush>
  </inkml:definitions>
  <inkml:traceGroup>
    <inkml:annotationXML>
      <emma:emma xmlns:emma="http://www.w3.org/2003/04/emma" version="1.0">
        <emma:interpretation id="{180332E3-5CC8-40DF-AA99-ED2339372D36}" emma:medium="tactile" emma:mode="ink">
          <msink:context xmlns:msink="http://schemas.microsoft.com/ink/2010/main" type="inkDrawing" rotatedBoundingBox="12442,12797 17141,9170 17408,9517 12710,13143" semanticType="callout" shapeName="Other">
            <msink:sourceLink direction="to" ref="{1C9A7C75-2FA6-4D40-958F-CE2920710CDE}"/>
            <msink:sourceLink direction="from" ref="{7A103D9D-22A4-49EE-BB0E-1A259C2CE131}"/>
          </msink:context>
        </emma:interpretation>
      </emma:emma>
    </inkml:annotationXML>
    <inkml:trace contextRef="#ctx0" brushRef="#br0">-1 3640 32 0,'0'-22'13'0,"4"22"-6"0,5 0-2 16,-9 0 12 0,12-11-2-16,1-1-1 15,4 1 0-15,-1-4-3 16,5 0-1-16,5 0-2 15,-1-3 0-15,4-5 0 16,9-3 0-16,0-8-4 16,4-3-3-16,0-8 2 15,0 4 2-15,13 0 0 16,-4 0 0-16,3-1-1 0,5-2 2 16,0-5-8-16,4 0 0 15,5 1 4-15,-1-1 4 16,-4-7 1-16,5-8 3 15,3 4-3-15,5-3-2 16,-5 7-2-16,1 3 0 0,8 1 0 16,0 0-1-16,-4-1-2 15,-5 1 1-15,1 3-1 16,-5-7 2-16,0-7 1 16,1 3 1-16,-1 4 2 15,0-1-5-15,5 9-1 16,-1 3-2-16,1-4 0 0,-5-3 4 15,1 3 3-15,-5 4 0 16,0 0 0-16,0 4-3 16,0-7-2-16,0-5 3 15,5 5 0-15,-9-1-4 16,0 0-1-16,-5 1 5 16,5 3 3-16,0 7-6 15,-4-3 1-15,-5 0-1 16,5 0 2-16,0 0-1 15,-5 3 2-15,9 1-2 16,0 0-1-16,-8-1 1 16,-1-3-1-16,1-4 0 15,-9 4 0-15,4 0 0 16,0 0 2-16,-4 0 1 16,0 3 1-16,1 4-5 0,-1 5 1 15,0 2-2-15,-4-3-2 16,-1-3 3-16,1 3 0 15,4 4 1-15,-4-1 2 16,-4 5-1-16,-5 0-1 16,1 3 1-16,-5 0-1 15,-4 0 0-15,0 4 2 16,-4 4-3-16,0 0 0 16,-4 0 1-16,-1 3 0 15,1 1-3-15,-5-1 2 16,1 1 3-16,-5 3 1 0,4 0 1 15,-8 4 0-15,0 0 0 16,0 0 0-16,0 0-2 16,4-3 1-16,-4 3-4 15,0 0 0-15,0 0 3 16,0-4 1-16,0 4-4 16,5-4 1-16,-1 0 0 15,0 1 2-15,-4-1-3 16,4 0 0-16,1 0 1 15,-1 1 2-15,-4-1-3 16,0 0-2-16,0-7 8 16,0 4-5-1,0-1-1-15,0 1 2 16,0-1 3-16,-4-7-1 16,-1 4 0-16,-3 0-1 15,-1 3-2-15,1 1 1 0,-5-1 1 16,1 4-1-16,-1 1-1 15,1-5 1-15,-1 8-1 16,0 0-3-16,5 0 2 16,-1 0 1-16,1 0 0 15,4 0 0-15,0 0 2 16,-1 0-3-16,5 0-2 16,0 0 2-16,9 8 0 15,3-8-2-15,5 0 2 16,0 0 1-16,4-8 0 0,9 5 0 15,3-5 0-15,1-3 0 16,4 0 0-16,-4-1 0 16,3 1 2-16,-3 0 1 15,-4 0 1-15,-5-1-5 16,0 5 1-16,-8 0 0 16,0 3 0-16,-5 0-3 15,1 0 2-15,-5 4 3 16,-8 0 1-16,0 0-1 15,0 0-2-15,0 8 1 16,-4-1-1-16,-4 4 0 16,-1 4 0-16,-3 0 0 15,-1 0 2-15,-4 19-3 16,0 3 0-16,1-3 1 16,-1-4 2-16,0 0-3 15,-4 4 0-15,4-4 1 0,0 3 0 16,-4-3-3-16,4-7 0 15,5-5 2-15,-1 5 2 16,5-5 2 0,-1-3-1-16,1-3-2 15,4-5 1-15,-1 1-1 16,1-1-3-16,4-3 0 16,0-4-36-1,9 4-18 1,3-1-46-16,-8 5 21 15</inkml:trace>
  </inkml:traceGroup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2:52:41.765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FF8000"/>
      <inkml:brushProperty name="fitToCurve" value="1"/>
    </inkml:brush>
    <inkml:brush xml:id="br2">
      <inkml:brushProperty name="width" value="0.09333" units="cm"/>
      <inkml:brushProperty name="height" value="0.09333" units="cm"/>
      <inkml:brushProperty name="color" value="#FFA6CC"/>
      <inkml:brushProperty name="fitToCurve" value="1"/>
    </inkml:brush>
    <inkml:brush xml:id="br3">
      <inkml:brushProperty name="width" value="0.09333" units="cm"/>
      <inkml:brushProperty name="height" value="0.09333" units="cm"/>
      <inkml:brushProperty name="color" value="#FFFFFF"/>
      <inkml:brushProperty name="fitToCurve" value="1"/>
    </inkml:brush>
    <inkml:brush xml:id="br4">
      <inkml:brushProperty name="width" value="0.09333" units="cm"/>
      <inkml:brushProperty name="height" value="0.09333" units="cm"/>
      <inkml:brushProperty name="color" value="#00CCFF"/>
      <inkml:brushProperty name="fitToCurve" value="1"/>
    </inkml:brush>
  </inkml:definitions>
  <inkml:traceGroup>
    <inkml:annotationXML>
      <emma:emma xmlns:emma="http://www.w3.org/2003/04/emma" version="1.0">
        <emma:interpretation id="{E402F49D-D09D-410C-A5C3-5AC74EA37D50}" emma:medium="tactile" emma:mode="ink">
          <msink:context xmlns:msink="http://schemas.microsoft.com/ink/2010/main" type="writingRegion" rotatedBoundingBox="19113,7105 25104,7261 24885,15655 18894,15499"/>
        </emma:interpretation>
      </emma:emma>
    </inkml:annotationXML>
    <inkml:traceGroup>
      <inkml:annotationXML>
        <emma:emma xmlns:emma="http://www.w3.org/2003/04/emma" version="1.0">
          <emma:interpretation id="{CBA29352-58E4-437B-AECF-1519411B8490}" emma:medium="tactile" emma:mode="ink">
            <msink:context xmlns:msink="http://schemas.microsoft.com/ink/2010/main" type="paragraph" rotatedBoundingBox="21673,11059 18825,7882 19771,7033 22619,1021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6A27125-8C1A-4D1C-9193-1D525CB5B537}" emma:medium="tactile" emma:mode="ink">
              <msink:context xmlns:msink="http://schemas.microsoft.com/ink/2010/main" type="line" rotatedBoundingBox="21673,11059 18825,7882 19771,7033 22619,10211"/>
            </emma:interpretation>
          </emma:emma>
        </inkml:annotationXML>
        <inkml:traceGroup>
          <inkml:annotationXML>
            <emma:emma xmlns:emma="http://www.w3.org/2003/04/emma" version="1.0">
              <emma:interpretation id="{1C9A7C75-2FA6-4D40-958F-CE2920710CDE}" emma:medium="tactile" emma:mode="ink">
                <msink:context xmlns:msink="http://schemas.microsoft.com/ink/2010/main" type="inkWord" rotatedBoundingBox="21673,11059 18825,7882 19771,7033 22619,10211">
                  <msink:destinationLink direction="with" ref="{EB502AEF-05A0-48CC-9251-DF01CE3DE2A0}"/>
                  <msink:destinationLink direction="to" ref="{180332E3-5CC8-40DF-AA99-ED2339372D36}"/>
                  <msink:destinationLink direction="with" ref="{FC451FC3-BCF3-436E-81B3-0182BA9FE63D}"/>
                </msink:context>
              </emma:interpretation>
              <emma:one-of disjunction-type="recognition" id="oneOf0">
                <emma:interpretation id="interp0" emma:lang="en-IN" emma:confidence="0">
                  <emma:literal>of</emma:literal>
                </emma:interpretation>
                <emma:interpretation id="interp1" emma:lang="en-IN" emma:confidence="0">
                  <emma:literal>off</emma:literal>
                </emma:interpretation>
                <emma:interpretation id="interp2" emma:lang="en-IN" emma:confidence="0">
                  <emma:literal>oof</emma:literal>
                </emma:interpretation>
                <emma:interpretation id="interp3" emma:lang="en-IN" emma:confidence="0">
                  <emma:literal>oratorio</emma:literal>
                </emma:interpretation>
                <emma:interpretation id="interp4" emma:lang="en-IN" emma:confidence="0">
                  <emma:literal>oratorios</emma:literal>
                </emma:interpretation>
              </emma:one-of>
            </emma:emma>
          </inkml:annotationXML>
          <inkml:trace contextRef="#ctx0" brushRef="#br0">-7080-3149 40 0,'-8'-7'16'0,"-17"3"-8"0,12 0-10 16,-4 0 12-1,1 1-3-15,-6-1-2 16,-3 0 2-16,-4 0-2 15,-5 4 2-15,0 0 0 16,-3 0 3-16,-6-3-3 16,6-1-2-16,3 0 4 15,-4 4 2-15,13-4 2 16,0 1 3-16,3-1-7 16,6 4-3-16,-1 0-3 15,4-4 0-15,1 4-4 0,3 0-2 16,1 0-18-16,-1 0-9 15,9 0-17-15,0-4-9 16</inkml:trace>
          <inkml:trace contextRef="#ctx0" brushRef="#br0" timeOffset="1">-7084-3179 64 0,'0'-4'24'0,"0"1"-12"0,0-9-3 0,0 9 9 16,-4-5-6-16,4-3-2 15,-4-8-1-15,-5-7 1 16,1 0 1-16,0 0 3 0,-1-1-7 16,5 1-2-16,0 0-3 15,0 4-2-15,-5 3 1 16,1 4-4-16,-1 4 2 0,5-4 3 16,0-1-3-1,0 5 0-15,-1-12 3 16,5 4-1-1,0-3-1-15,0 11 1 16,0-4 1-16,0 11-3 16,0 0-2-16,0 4-5 15,0 0-2-15,0 12-44 16,-4-1-19 0,0 0 38-16</inkml:trace>
          <inkml:trace contextRef="#ctx0" brushRef="#br0" timeOffset="2">-7164-3618 44 0,'17'0'19'0,"-17"0"-10"0,0 0-11 16,-8 0 6-1,-1 4-5-15,14-4 0 16</inkml:trace>
          <inkml:trace contextRef="#ctx0" brushRef="#br0" timeOffset="4">-7942-4542 116 0,'-5'-3'46'0,"1"6"-24"0,0-3-15 16,4 0 13-16,0 0-6 16,-8 4 0-16,-1 0-11 15,1 0-3-15,-5-1-1 16,1 5 0-16,-5 3 1 0,-17 8 0 15,-4 7 0-15,0 4-3 16,-4 7 2-16,0 4 1 16,-4 8 0-16,0-4 0 15,3-8 2-15,1 1-3 16,9-8 0-16,3-4 3 16,5-4 1-16,4-3-1 15,0-4-2-15,4 7 1 16,4-10-1-16,1-5-9 0,-1 1-2 15,9 3-5-15,4-11-3 16,0 0-16 0,4 11 17-1,9-3 9-15,-5-8 8 16,1 11 6-16,-1 7 2 16,5-3 3-16,8 0 4 15,8 0-6-15,1 4 0 16,3 7-6-16,5 8-2 15,17 3 0-15,8 19 2 16,9 4-1-16,-1 4 2 0,1 3 2 16,-1 2 4-16,-8-10-4 15,-4-2-3-15,-8-9 3 16,-9-7 1-16,-8-3-2 16,-5-8-3-16,-8-8 0 0,-4-3-8 15,-9-8-3-15,-3-7-34 16,-1-8-31-1,-8-3 25-15</inkml:trace>
          <inkml:trace contextRef="#ctx0" brushRef="#br0" timeOffset="6">-7239-3606 56 0,'4'0'22'0,"-4"0"-12"0,0-4 1 0,0 4 10 16,0 0-5-16,0 0 3 16,-4-8-7-16,-1 1-6 15,-3-1-4-15,4 1-4 16,0-1-1-16,-1 5 4 15,1-1 3-15,0 0-3 16,0 0-1-16,-1 1 0 16,1 3 2-16,0-8-3 15,0 5-2-15,0-1 2 16,-1 0 0-16,1 0 3 16,0 1 3-16,0-1-4 15,0-4-1-15,-1 1-2 16,5-1 0-16,-4 1 2 15,4-1 0-15,0 5 0 16,0-1 2-16,0 0-1 16,0 0 2-16,0 4-4 0,0 0 0 15,0 0 1-15,0 0 2 16,0 0 3-16,0 8 4 16,0-1-4-16,-4 1-3 15,0 3-4-15,0 0 1 16,-1 12 1-16,-3 14 0 15,0-3-3-15,-1 0 2 16,1-1 1-16,-1 1 0 16,1-7 0-16,4 7 0 15,-1-1-9-15,1-6-2 16,4-5-18-16,0-3-7 16,0-4-3-16,0-4-1 15</inkml:trace>
          <inkml:trace contextRef="#ctx0" brushRef="#br0" timeOffset="11">-5640-2004 76 0,'4'0'30'0,"-4"0"-16"0,4 4-12 16,-4-4 9-16,0 7-7 15,5 0 0-15,7 5 0 16,-3-1 0-16,7 4 0 15,1 4 2-15,4 7-5 16,0 0-3-16,5 19 1 16,-1-4 2-16,4 0 0 15,1 4 2-15,-5-8-2 16,0-3 2-16,0-4-4 16,1 8 0-16,-1-9 1 15,0-2 2-15,0 3 1 16,1-8 1-16,-9-3-2 0,-1-4 1 15,-3 0-4-15,-5-4 0 16,1-3 3-16,-5-4 3 16,0 0 2-16,1-4 1 15,-5 0 2-15,0-4 4 16,0 0-8-16,0-4-1 16,-5 4-3-16,5 0-2 0,0 1 1 15,-4-5-1-15,4 4 2 16,0 4 1-16,-8 0 1 15,-1 0-2-15,1-7 1 0,4-1 2 16,-1 5 2-16,1-1-1 16,0 0-1-1,4 4-1-15,-4 4 0 16,-5 0 0-16,1-1-2 16,0 1-2-16,-9 7-2 15,4 1-1-15,-4-1 2 16,-4 5 2-16,-4-1 0 15,-5 3 2-15,1 5-2 16,0-1 2-16,-5 5-7 16,-8 2 1-16,0 5 3 15,8 0 2-15,0 0-3 16,5-5-1-16,4-2 3 16,4-5 1-16,8-7-5 15,0-4 0-15,5-3-74 16</inkml:trace>
          <inkml:trace contextRef="#ctx0" brushRef="#br0" timeOffset="12">-6166-1608 64 0,'17'4'24'0,"-17"0"-12"0,4 0-8 16,-4 3 8-16,4 1-5 16,0-1-2-16,5 4-2 15,3 4 0-15,5 8-4 16,4 7 0-16,4 3-1 15,1 5 0-15,-1 4 4 16,9 3 3-16,-1 3 2 16,1 5 3-16,0-5 1 15,-5-3 1-15,-4-4-4 16,1 1-3-16,-5-13 2 16,-5-2 0-16,1-9-1 15,-4-3-1-15,-5-3-3 0,-3-5 1 16,-1-3-2-16,-4-8 2 15,0 0 0-15,-4-3-4 0,-1-4 1 16,-3-1-2-16,-1 1-2 16,1 0-6-16,0-8-2 15,-1 4-35 1,1 0-25-16,-1 4 28 16</inkml:trace>
          <inkml:trace contextRef="#ctx0" brushRef="#br0" timeOffset="13">-5413-1750 20 0,'0'23'11'0,"-4"-16"-6"0,4-3-6 0,-4 11 35 16,0 0-11-16,-1 3-10 15,-3 5-5-15,-1 3-2 16,1 0 3-16,0 8-4 15,-1 3-1-15,1-3-2 16,-1 0-2-16,-7-1-2 16,3-2 1-16,0-1 1 15,-4-4 0-15,1-3 2 16,3-4 1-16,5-8-6 16,-1-4 0-16,5 1-28 15,4-8-11-15,0 0 14 16,4 0 8-16</inkml:trace>
          <inkml:trace contextRef="#ctx0" brushRef="#br0" timeOffset="14">-5758-2000 52 0,'4'3'19'15,"-8"1"-10"-15,8 3-9 0,-4-7 5 0,0 8-1 16,0-1 2-16,0 5 3 15,0-1 5-15,0 0-4 16,0 4 2-16,0 4-5 16,0 0-2-16,-4 3-5 15,-4 8 0-15,-1 7 0 16,1 1 0-16,-1 3 0 16,-3-4 2-16,-1 4-1 15,-4 4-1-15,5 4-2 16,-1-8 1-16,0-7 3 15,5-4 1-15,0-8-8 16,3-3-2-16,1-3-20 0,0-5-10 16,4-7 5-16,4-4 4 15</inkml:trace>
          <inkml:trace contextRef="#ctx0" brushRef="#br0" timeOffset="15">-6246-2195 68 0,'0'0'27'0,"4"0"-14"0,-4 0-4 0,0 0 11 15,0 0-7-15,0 0 0 16,0 0-5-16,0 0 0 16,0 0-3-16,0 0 2 15,0 0 2-15,0 0 2 16,0 4 3-16,8-1 4 16,1 1-6-16,3 0 1 15,1 0-8-15,4-1 1 0,0 1 4 0,0 0-6 16,4 0 0-16,0 3-2 15,4 1-2-15,4-1 5 16,-3 1 4-16,3 7-1 16,1-4 1-16,3 0 1 15,1 0 4-15,-5 4-8 16,1-4-1-16,-5 1-3 16,0-5-2-16,-4 1 1 15,0-1 1-15,0-3-1 16,-4 0-1-16,-4-1 3 15,0-3 2-15,-5 0-2 16,0 4-2-16,1-4-3 0,-5 0 1 16,0 0 1-1,0 0 0-15,-4 0 0 0,0 0 2 16,0 0-3-16,0 0-2 16,0 0 2-16,0 0 0 15,-4 0-4-15,0 0-1 16,0 0-11-16,-5 0-3 15,1 4-10-15,0 0-2 16,-1-1-28 0,-3-3-34-16,-5 4 30 15</inkml:trace>
          <inkml:trace contextRef="#ctx0" brushRef="#br0" timeOffset="16">-5977-2124 80 0,'4'0'33'0,"-4"4"-18"0,0-4-16 15,0 11 9-15,0 0-5 16,-4-3-2-1,0 10 0-15,-4 1-4 16,-1 0 2-16,-3 7 1 16,-5 4 2-16,0 7-1 15,0 8-1-15,0 8 1 0,0-5-1 16,5-3 0-16,-5-7 2 16,4-8 1-16,1-8 1 15,12-3-5-15,0-4-1 16,0-8-39-16,4-7-15 15</inkml:trace>
          <inkml:trace contextRef="#ctx0" brushRef="#br0" timeOffset="17">-6343-2191 40 0,'4'-4'16'0,"-4"8"-8"0,0-4 4 16,0 0 8-16,0 0-4 16,0 0-1-16,0 0-14 15,0 0-3-15,0 0 1 16,0 0 0-16,0 0 1 16,0 0 2-16,0 0-1 15,0 0 2-15,0 0 0 16,0 3 3-16,0 1-3 15,0-4-2-15,0 4 4 16,0-4 4-16,0 0 4 16,0 0 4-16,0 0-7 15,0 0-1-15,0 0-5 0,0 0-1 16,-4-4 1-16,4 0 2 16,0 4-3-16,0 0 0 0,0 0 3 15,0 0-1-15,-8-3 2 16,8 3-2-16,0 0 2 15,0 0-2-15,0 0 0 16,0 0-3-16,0 0-2 16,0 0 1-16,0 0-1 15,0 0-3-15,0 3 2 16,0-3 1-16,8 4 2 0,-8 0 3 16,0 0 2-1,0 3-6-15,4 1-2 16,0-1 0-16,-4 4 2 0,5 8-2 15,-1 7-2-15,0 0 4 16,0 1 1-16,0 3-3 16,1 3-1-16,-1 1 1 15,0 0 0-15,0-1 1 16,5 1 0-16,-1 3 2 16,1-3 3-16,-5-8-4 15,0-3-3-15,0-1 1 16,0-7 0-16,5 0 5 15,-1-4 5 1,-8-3-7 0,4-1-1-16,-4-7-1 0,-4 4 0 15,4-4 0-15,0 0 0 16,0 0 0-16,0 0 0 16,0 0-3-16,0 0 2 15,0 0 3-15,0 0 1 16,0 0-1-16,0 0-2 15,0 0 3-15,0 0 2 16,0 0 0-16,0 0 0 16,-4 0-3-16,0-4 1 15,0 0-4-15,-1 1 0 16,1-1 1-16,0 0 0 16,4 4-3-16,0 0 2 15,-4-4 1-15,4 4 2 16,0 0-3-16,0 0 0 0,0-7-4 15,0 0-19 1,-4-1-9-16,-1 1-36 16</inkml:trace>
          <inkml:trace contextRef="#ctx0" brushRef="#br0" timeOffset="18">-6074-2427 80 0,'13'4'30'0,"-9"-4"-16"0,0 4-12 0,-4-4 6 15,0 0-2-15,0 0-1 16,0 0-3-16,-4 3 1 16,-4 12-4-16,-1-4-2 15,-3 16 2-15,-1-5 0 16,-8 1-2-16,-13-1 2 16,1 4 1-16,-5 4 2 15,4 0-1-15,1 4-1 0,3-1 1 16,-8 1-1-16,9-4 0 15,-1-4 0-15,9-7 2 16,0 0 1-16,4-4-4 16,5-4-1-16,3-4 3 15,9-7 1-15,0 0-11 16,9-4-7-16,-1 1-22 16,5-8-9-16</inkml:trace>
          <inkml:trace contextRef="#ctx0" brushRef="#br0" timeOffset="19">-6019-2487 56 0,'9'-4'24'0,"-9"4"-12"0,4 0-1 0,-4 0 10 15,0 0-5-15,0 0-1 16,0 0-7-16,0-3 0 16,-4-1-5-16,-1-4 0 15,1 1 5-15,0 0 3 16,0-1 0-16,-1 1 3 16,1-1-5-16,-4 1-1 0,-1-1-4 15,-3 1 2-15,-1-5 3 0,-12-3-3 16,-5-3-1-16,-3-5 2 15,-1-7 2-15,-4-3-6 16,0-5-2-16,0-3 1 16,-8-15 3-16,4 4-2 15,0-1-2-15,4 1 2 16,0 0 0-16,0 7-4 16,0 7 1-16,5 5 0 15,3-5 0-15,5 8 0 16,0-3 2-16,0 6-1 15,4 5 2-15,4 7 0 16,4 4 3-16,0-1-1 16,5 5 2-16,0 0-4 15,-1 3 0-15,-3 4-1 0,-1 7 1 16,0 1-2-16,-3 3-1 16,-1 0-2-16,-4 8 1 15,0 3 1-15,-5 8 0 16,-12 4-3-16,1 0 2 15,-1 7 1-15,0 7 2 16,4-3-1-16,5-7-1 16,-1-5 1-16,1-3 1 15,4-4-3-15,3-3 0 16,6-1 3-16,-1-3 1 16,4-4-1-16,1 0-2 15,3-4 1-15,1 0-1 0,4 1 0 16,-1-1 2-16,5-4-3 15,0 1 0-15,0-1 1 16,0 1 0-16,0 3 0 16,5 0 0-16,-1 1 0 15,0-5 2-15,4 0 1 16,1 5 1-16,-1-1-5 16,5 0-1-16,4 0 1 15,-1 1 2-15,1-1 0 16,9 4-1-16,7 3 1 15,1 5-1-15,0 3 0 16,3 8 0-16,1 11-3 16,9 3 0-16,3 5-3 15,-4-1 1-15,1-7 3 16,-9 4 1-16,-1-1 1 16,-3-10 0-16,-4-1 0 0,-1-7 2 15,-4 0-1-15,-4-8 2 16,-4 1-4-16,-4-5-2 15,-1-3 2-15,-3 0 0 16,-1-3 1-16,-4-5 2 16,1 1-3-16,-1-5 0 15,0 1 1-15,0-4 2 16,-4 0-1-16,0 0 2 16,0 0-4-16,0-4 0 15,0 1 5-15,0-1 5 0,5 0-5 16,-5 0 0-16,0 4-2 15,0-3 1-15,0-1 0 16,0 0 1-16,0 0-5 16,0 1-1-16,-5-1 1 15,1 0 0-15,0 0 1 16,0 1 0-16,-1-1-14 16,1 0-5-16,-4 0-52 15</inkml:trace>
          <inkml:trace contextRef="#ctx0" brushRef="#br0" timeOffset="31">-8009-2852 56 0,'-8'-3'24'0,"8"3"-12"0,-5 0-5 0,5 0 7 0,0 0 1 15,0 0 1-15</inkml:trace>
          <inkml:trace contextRef="#ctx0" brushRef="#br0" timeOffset="3">-7155-3625 78 0,'4'-8'8'16,"0"1"4"-16,0-1 5 16,5 5-3-16,-9-5 0 15,0 1-11-15,0-1-1 16,0 5 0-16,0-1 1 16</inkml:trace>
          <inkml:trace contextRef="#ctx0" brushRef="#br0" timeOffset="5">-7134-3689 166 0,'0'0'12'16,"-4"0"-1"-16,4-3 2 15,-5-1 0-15,-3-4-5 16,0 1-3 0,-1-1-2-16,1 1 0 0,-1-4 2 0,-3-1 2 15,-1-3 3-15,-4 1-7 16,-4-5-2-16,-4 0-1 16,0-7 2-16,-5 0-1 15,-3-8 2-15,-5 0 0 16,0 1 3-16,0-1-3 15,4 0 0-15,1 1 1 16,-1-5 0-16,4 1-2 16,5 3-2-16,4 1 1 15,0 6 1-15,0 1-3 16,4 7 0-16,0 1-1 16,5-1 0-16,3 8 2 15,1 3 2-15,-1 1-1 16,5 3-1-16,4 0 3 15,0 4 0-15,4 4-8 0,1 4-4 16,-1-5-17-16,0 1-7 16,0 0-33-1,-4 0-17-15</inkml:trace>
          <inkml:trace contextRef="#ctx0" brushRef="#br0" timeOffset="7">-7597-4010 56 0,'8'7'24'0,"-8"15"-12"0,4-7-12 0,-4-3 5 16,0-1-3-16,0 4 1 15,0 4 2-15,-4 3 4 16,0 8-4-16,0 4-1 16,0 11 2-16,-5 3 1 15,1-3 3-15,-1 4 1 16,1-12-5-16,0 1-4 16,-1-5-4-16,1-3 1 15,-1-3-1-15,1 3-2 0,4-4-28 16,-1-3-14-16,1-4 13 15</inkml:trace>
          <inkml:trace contextRef="#ctx0" brushRef="#br0" timeOffset="8">-7770-4347 52 0,'0'11'19'0,"-4"-3"-10"0,0 33-11 0,-5-19 4 16,5 8-2-16,-4 4 0 15,-1 3 0-15,-3 19 0 16,-1-3 2-16,1-1 3 16,-1 4 0-16,0 0 2 15,1 4-4-15,-1 4-2 16,0-8-5-16,5-8-2 16,0-10-22-16,3-8-6 15</inkml:trace>
          <inkml:trace contextRef="#ctx0" brushRef="#br0" timeOffset="9">-8022-4385 80 0,'4'15'30'0,"-4"-7"-16"0,0 7-19 0,-4-8 6 15,0 12-1-15,-1 11 0 16,1-4-3-16,-4 4 0 16,-1 4 2-16,1 3 2 15,4 4 0-15,-9-3 2 16,0 3-4-16,5-4 0 16,0-3-1-16,3-4 0 15,1 0 4-15,4-4 1 16,4-4-34-16,-4-3-14 0</inkml:trace>
          <inkml:trace contextRef="#ctx0" brushRef="#br0" timeOffset="10">-8258-4089 104 0,'0'15'38'0,"4"-4"-20"0,-4 4-21 0,0-4 6 16,-4 8-3-16,4 4 0 15,0-5-16-15,-4 1-6 16,4-4-11-16,0 0-5 16,0-4 14-16,0-3 9 15</inkml:trace>
        </inkml:traceGroup>
      </inkml:traceGroup>
    </inkml:traceGroup>
    <inkml:traceGroup>
      <inkml:annotationXML>
        <emma:emma xmlns:emma="http://www.w3.org/2003/04/emma" version="1.0">
          <emma:interpretation id="{A09AB277-27B9-4B88-B3DE-96D4B7A8F8CB}" emma:medium="tactile" emma:mode="ink">
            <msink:context xmlns:msink="http://schemas.microsoft.com/ink/2010/main" type="paragraph" rotatedBoundingBox="18951,14569 24910,14724 24885,15655 18927,1550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A7E3EA4-2A0E-4D26-AF3F-1058180ED361}" emma:medium="tactile" emma:mode="ink">
              <msink:context xmlns:msink="http://schemas.microsoft.com/ink/2010/main" type="inkBullet" rotatedBoundingBox="21614,14696 22372,14716 22350,15551 21592,15532"/>
            </emma:interpretation>
            <emma:one-of disjunction-type="recognition" id="oneOf1">
              <emma:interpretation id="interp5" emma:lang="en-IN" emma:confidence="0">
                <emma:literal>6</emma:literal>
              </emma:interpretation>
              <emma:interpretation id="interp6" emma:lang="en-IN" emma:confidence="0">
                <emma:literal>A</emma:literal>
              </emma:interpretation>
              <emma:interpretation id="interp7" emma:lang="en-IN" emma:confidence="0">
                <emma:literal>7</emma:literal>
              </emma:interpretation>
              <emma:interpretation id="interp8" emma:lang="en-IN" emma:confidence="0">
                <emma:literal>1</emma:literal>
              </emma:interpretation>
              <emma:interpretation id="interp9" emma:lang="en-IN" emma:confidence="0">
                <emma:literal>D</emma:literal>
              </emma:interpretation>
            </emma:one-of>
          </emma:emma>
        </inkml:annotationXML>
        <inkml:trace contextRef="#ctx0" brushRef="#br1" timeOffset="926468.2162">-6029 3233 44 0,'-4'0'19'0,"4"0"-10"0,-4 0 0 0,4 0 9 16,0 0-2-16,-4 4 1 16,4-4-3-16,-5 4 1 15,1-4-2-15,4 0 0 16,-4 0-1-16,0 0 2 15,0 0-5-15,-1-4-1 0,1 0-2 16,4 0 1-16,0 1-4 16,0-1 5-16,0-7 4 15,0-8-2-15,4 0-3 16,1 1 1-16,-1 3-7 16,4 0-1-16,1 0 0 15,-1 3 0-15,1 1 2 16,3 0 1-16,1 4-6 15,-1-1 0-15,5 1 1 16,0-1 3-16,-4 1-2 16,4 3 0-16,-5 4 1 15,9 0 0-15,-4 0 0 16,4 7 0-16,0 1 0 16,0 3 0-16,0 0 0 0,0 4 0 15,0 4 0-15,0 3 2 16,0 1-3-16,0 7 0 15,0 0 1-15,1 3 0 16,3 5-3-16,-4-1 0 16,4 16 2-16,-4-8 2 15,0-4 0-15,-4-4 2 16,0-3-4-16,0-4-2 16,-1-4 4-16,-3 0 1 15,0 0 0-15,-1-3 1 16,1 3-4-16,0-3 0 15,-1-5 1-15,-3 5 0 0,-1-5 0 16,0 1 0-16,1-4 0 16,-5-4 0-16,0 1 2 15,1-5 3-15,-5 1-4 16,8-1-3-16,-8-7 1 16,0 8 0-16,0-8 1 15,0 0 0-15,0 0 2 16,0 3 1-16,0-3-4 15,0 0 1-15,0 4-2 16,0-4 0-16,-8 0-3 16,8 0-1-16,-5-4-30 15,1 1-56 1,-4-9 7-16</inkml:trace>
        <inkml:trace contextRef="#ctx0" brushRef="#br1" timeOffset="927070.0266">-5578 3424 104 0,'0'0'41'0,"0"4"-22"0,0 0-11 0,0-4 11 0,0 3-7 16,0 1 3-1,-5 7-7-15,1 1-4 16,4-5 0-16,-4 0-1 0,0 8-1 16,-5 0 1-16,1 0-4 15,0 0-2-15,-5 4 2 16,-4 4 0-16,-4-1 1 15,-4 4 0-15,-5-3 0 16,1 7 2-16,-1-4-1 16,5 0-1-16,0 0 1 15,4-7 1-15,4-4-1 16,0 0-1-16,5-4 1 16,-1-3 1-16,5-1-1 15,-1-3-1-15,5 0 1 0,0-1 1 16,-1 1-1-16,1 0-1 15,0 0 5-15,0-1 1 16,0 1-2-16,4-4-1 16,0 0-3-16,0 0-1 15,0 0 1-15,0 0 2 16,0 0 1-16,0 0 1 16,0 0-11-16,0 0-3 15,0 0-19-15,8 0-9 16,-4 0 9-1,-4 0 4-15,4 0 15 16,-4 0-12-16,0 0-5 0,5 4-1 16,-1-1-1-16</inkml:trace>
      </inkml:traceGroup>
      <inkml:traceGroup>
        <inkml:annotationXML>
          <emma:emma xmlns:emma="http://www.w3.org/2003/04/emma" version="1.0">
            <emma:interpretation id="{2F5763F7-2B0F-4D19-B568-DFACCE8FA99D}" emma:medium="tactile" emma:mode="ink">
              <msink:context xmlns:msink="http://schemas.microsoft.com/ink/2010/main" type="line" rotatedBoundingBox="18951,14569 24910,14724 24885,15655 18927,15500"/>
            </emma:interpretation>
          </emma:emma>
        </inkml:annotationXML>
        <inkml:traceGroup>
          <inkml:annotationXML>
            <emma:emma xmlns:emma="http://www.w3.org/2003/04/emma" version="1.0">
              <emma:interpretation id="{DF3D2195-32DC-4244-A34E-319E52C6C069}" emma:medium="tactile" emma:mode="ink">
                <msink:context xmlns:msink="http://schemas.microsoft.com/ink/2010/main" type="inkWord" rotatedBoundingBox="18951,14569 24910,14724 24885,15655 18927,15500">
                  <msink:destinationLink direction="from" ref="{6BD7FB5B-52EF-4A5A-BD08-075B1012BA8A}"/>
                  <msink:destinationLink direction="to" ref="{728B64E9-20BC-4C47-A123-BE128D85B156}"/>
                </msink:context>
              </emma:interpretation>
              <emma:one-of disjunction-type="recognition" id="oneOf2">
                <emma:interpretation id="interp10" emma:lang="en-IN" emma:confidence="0">
                  <emma:literal>Mr a</emma:literal>
                </emma:interpretation>
                <emma:interpretation id="interp11" emma:lang="en-IN" emma:confidence="0">
                  <emma:literal>x, in</emma:literal>
                </emma:interpretation>
                <emma:interpretation id="interp12" emma:lang="en-IN" emma:confidence="0">
                  <emma:literal>x, In</emma:literal>
                </emma:interpretation>
                <emma:interpretation id="interp13" emma:lang="en-IN" emma:confidence="0">
                  <emma:literal>as in</emma:literal>
                </emma:interpretation>
                <emma:interpretation id="interp14" emma:lang="en-IN" emma:confidence="0">
                  <emma:literal>x, ns</emma:literal>
                </emma:interpretation>
              </emma:one-of>
            </emma:emma>
          </inkml:annotationXML>
          <inkml:trace contextRef="#ctx0" brushRef="#br2" timeOffset="916290.266">-8701 3166 64 0,'-4'-4'27'0,"4"4"-14"0,-17 4-7 16,13-4 9-16,4 0-6 15,0 0-3-15,-5 0 5 16,5 4 3-16,0-4 1 16,0 0 1-16,-4 0-4 15,4-8 0-15,0 4-3 16,0-3 2-16,0 3-6 15,0-3-1-15,0 3 2 0,0-4-3 0,9-3-2 16,-1 0 4-16,0 0 1 16,1-1-2-16,3-2-3 15,1-1 2-15,0 3 2 16,-1 1-2-16,1 0 0 16,4 0-3-16,0-1-1 15,-1 5 1-15,1-1 0 16,0 5 0-16,0-1 0 15,0 0 0-15,0 4 2 16,-1 4-3-16,10-4 0 16,-1 4 1-16,-4 3 0 0,0 4 0 15,4 4 0-15,1 4-3 16,3 11 0-16,-4 0 2 16,5 0 2-16,3 0 0 15,5 4 2-15,-4-1-4 16,-5 1 0-16,1 0 1 15,-1-1 2-15,1 8-1 16,-1 4 2-16,1-3-4 16,-5-5 0-16,0-3 1 15,-4-1 0-15,0 1 0 16,0-4 2-16,-4 0-3 16,4 0-2-16,-4-4 4 15,0-3 3-15,4-5-3 16,-4 1-1-1,-5-4 0-15,1-4 2 0,-5 0 1 16,1-3-1-16,-1-1-2 16,-8-7 1-16,4 0 1 15,1-3-3-15,-1-1 0 16,-4 0 1-16,0-3 2 16,0 7-1-16,0-8-1 15,0 4-6-15,0 1-1 16,0-1-28-16,-9-4-12 15,1 1-22 1</inkml:trace>
          <inkml:trace contextRef="#ctx0" brushRef="#br2" timeOffset="916920.8378">-8078 3323 56 0,'16'-4'22'0,"-16"4"-12"0,0 0-3 0,-4 0 7 16,4 0 4-16,0 0 7 15,0 0-6 1,-4 8-4-16,4-8-2 15,-4 7-7-15,0 1-2 16,-1-1 0-16,1 1 0 16,-8 3-2-16,-1 4-2 0,-4 7 1 0,0 8 1 15,-4 0 3-15,0 0 0 16,-4 0 2-16,0 0-4 16,-5 0 0-16,-3-4 1 15,3 4 0-15,1 0-2 16,3 4-2-16,5-4 1 15,0-8-1-15,4-3-5 16,5-4 1-16,-1-4 4 16,5 0 4-16,4-3-3 15,-1-1-3-15,1-3 1 16,0 0 2-16,4 0 0 16,0-4-1-16,0 0 1 15,0 0-1-15,0 0-3 16,0 0 2-16,0 0-17 15,0 0-8-15,0 0-37 16</inkml:trace>
          <inkml:trace contextRef="#ctx0" brushRef="#br3" timeOffset="942836.387">-4560 3244 64 0,'-17'0'24'0,"17"0"-12"0,0 0-1 16,9 0 12-16,-9 0 3 15,0 0 2-15,0 4-4 0,0 0-3 16,-4 0 0-16,4-1-1 16,0 1-11-16,0 0 1 0,0 0 1 15,-5-1 0-15,5 1 1 16,0-4-2-16,0 0 1 15,0 4-4-15,0-4-2 16,0 4-2-16,0 3 0 16,5 1-2-16,3-5-1 15,0 5-2-15,9-1 1 16,0 1 1-16,0-1 2 16,0 1-3-16,0-1 0 15,4 1 1-15,0-1 2 0,0 1-3 16,-5-1 0-16,6 1 1 15,-6-1 0-15,5 1 0 16,0-1 2-16,-4 1-3 16,4-1-2-16,-4 1 4 15,0 6 1 1,0-2 0-16,-5-1-2 16,1-4 1-16,-4 12-1 15,-5-4 0 1,0-4 0-16,-4 1 2 15,0-1 1-15,0 0-4 16,-8-4 1-16,-1 1 0 16,-8-1 0-16,-4 5 0 0,13-1 0 15,-9 8 0 1,0-8 2-16,0 4-1 0,0 0 2 16,1-4-2-16,-1 0-1 15,0 4-2-15,0-4 1 16,9 8 1-16,-5-4 0 15,5-4 0-15,-1 0 2 16,5-3-3-16,0-1 0 16,0 1 3-16,-1-4 1 15,5 3 7 1,0 1-7-16,0-1-4 16,0-3-2-16,0-4 2 15,0 0 2-15,0 0 2 16,0 0-1-16,0 0-2 15,0 0 1-15,0 0-1 0,5 4-3 16,3-8-22 0,0 0-6-16,1-7-71 15</inkml:trace>
          <inkml:trace contextRef="#ctx0" brushRef="#br4" timeOffset="933524.322">-3714 3271 84 0,'0'0'33'0,"4"0"-18"0,-4 0-5 0,0 0 12 0,0 0-1 16,0 0-1-16,0 0-10 15,0 0-4-15,0 0 5 16,0 0 2-16,0-4-6 15,-4 0 0-15,0-3 0 0,0-1 1 16,-1 1 2-16,5-1-1 16,0-3 0-16,0 0-1 15,5-4 2-15,-1 0-1 16,4 0 0-16,-3-4-5 16,7 4-1-16,1-4-1 0,4 4-2 15,-1 0-2-15,5 4 1 16,-4 0 3-1,0 4 1-15,4-1-4 0,0 4 1 16,0 1-2-16,5 3 0 16,-1 0 0-16,0 7 0 15,0 1 2-15,1-1 2 16,7 4-1-16,1 8-1 16,-5 0 1-16,1-1-1 15,-1 5-3-15,5 3 2 16,-9 0 1-16,0 4 0 15,1 4-3-15,-1 0 2 16,-4 7 1-16,8 4 2 16,1 0-1-16,4-4-1 0,-9-4 1 15,-4-3-1-15,0 0 2 16,4-5 1-16,-8 1-4 16,-4-7 1-16,3-4 0 15,-3 3 2-15,-4-3-1 16,-1-4-1-16,-4 0 1 15,0-4 1-15,1-4-3 16,-5 1 0-16,8 3 1 16,-8 0 0-1,4 1 0-15,-4-5 2 16,0 1 1-16,9-1-1 16,-5 1 1-16,-4-8-2 15,0 7 2-15,0-7-2 16,0 8-1-16,0-5 1 0,0 1 1 15,0 0 3-15,0-4 2 16,0 3-3-16,0-3-1 16,0 0-1-16,0 0-2 15,0 0 3-15,0 0 0 16,0 0-4-16,0 0 1 16,0 0-16-16,0 0-6 15,-4-3-31-15,-5-1-14 16</inkml:trace>
          <inkml:trace contextRef="#ctx0" brushRef="#br4" timeOffset="934125.2208">-3133 3387 72 0,'0'0'30'0,"0"3"-16"0,0-3-1 0,0 0 11 16,0 0 3-16,0 0 1 16,0 0-7-16,0 0 0 15,0 0-12-15,0 0-5 16,0 0-3-16,0 8 1 0,0-1 3 16,-4-3 4-16,-1 4 2 15,1-1 1-15,-4 8 2 16,-13 0-7-16,8 11-4 15,-8 0-5-15,-4 1 1 16,0-1 3-16,-1 0 1 16,-7 0-4-16,3 4 1 15,1 0-2-15,4 4 0 0,-1-4 2 16,5-4 0-16,0-4 0 16,0-3 2-16,13-8-1 15,-13 0-1-15,16-3 1 16,1-1-1-16,0 1 0 15,0-4 0-15,0-1-3 16,4-3 2-16,0 0 3 16,0 0 3-16,0 0-7 15,0 0-3-15,0 0-13 16,0 0-6-16,0 0-45 16,8 0-35-1,0-7 41-15</inkml:trace>
          <inkml:trace contextRef="#ctx0" brushRef="#br3" timeOffset="941390.9465">-7014 3241 56 0,'0'-4'24'0,"-4"4"-12"0,4-4 3 0,0 4 15 15,0 0-5-15,0 0-2 16,0 0-5-16,0-3 1 15,0 3-4-15,0 0-1 16,0 0-2-16,0 0 2 16,0 0-7-16,0 0 0 0,0 0 3 15,0 0-4-15,0 0-1 16,0 0 4-16,0 0 2 16,0 0-4-16,4 3-2 15,1 1-2-15,3 0-3 0,1 3 1 16,3 1 1-16,1-1 1 15,4 1 1-15,-1-1-7 16,5 4 0-16,1 1 1 16,3-1 1-16,-4 0 1 15,0 4 0-15,0 0 0 16,-4-4 0-16,0 0 0 16,-1 1 2-16,-3-1-1 15,0 0-1-15,-1-3 1 16,-3-1 1-16,-1 12 1 15,-4-4-1 1,1-4-2 0,-1 8 3-16,-4-4 0 0,0 0 1 15,0-4 0-15,0-4 2 16,0 1-3-16,-4 3 0 16,-1-4-1-16,1 1-2 15,-4-1 1-15,-1 5 1 16,1-5-3-16,-9 4 0 15,0 4 1-15,-4-3 2 16,0 3-3-16,0-4 0 16,4 0 1-16,0 0 2 15,1 0-3-15,3 1 0 16,0-1 1-16,5-4 0 16,-1 1 0-16,1-4 0 0,4-1-3 15,0 9 2 1,-1-1 5-16,1-4-4 15,0 1 0-15,0-1 0 16,0-3 0-16,4 0 0 16,0-4 0-16,0 3 0 15,0-3 0-15,0 0 0 16,0 0 0-16,0 0-3 16,0 0 0-16,8 0-36 15,-4 0-14-15,5-11-41 16</inkml:trace>
        </inkml:traceGroup>
      </inkml:traceGroup>
    </inkml:traceGroup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2:35:59.725"/>
    </inkml:context>
    <inkml:brush xml:id="br0">
      <inkml:brushProperty name="width" value="0.26667" units="cm"/>
      <inkml:brushProperty name="height" value="0.26667" units="cm"/>
      <inkml:brushProperty name="color" value="#FF8000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FF8000"/>
      <inkml:brushProperty name="fitToCurve" value="1"/>
    </inkml:brush>
    <inkml:brush xml:id="br2">
      <inkml:brushProperty name="width" value="0.09333" units="cm"/>
      <inkml:brushProperty name="height" value="0.09333" units="cm"/>
      <inkml:brushProperty name="color" value="#FFF200"/>
      <inkml:brushProperty name="fitToCurve" value="1"/>
    </inkml:brush>
    <inkml:brush xml:id="br3">
      <inkml:brushProperty name="width" value="0.09333" units="cm"/>
      <inkml:brushProperty name="height" value="0.09333" units="cm"/>
      <inkml:brushProperty name="color" value="#57D200"/>
      <inkml:brushProperty name="fitToCurve" value="1"/>
    </inkml:brush>
  </inkml:definitions>
  <inkml:traceGroup>
    <inkml:annotationXML>
      <emma:emma xmlns:emma="http://www.w3.org/2003/04/emma" version="1.0">
        <emma:interpretation id="{ECB7CE1F-1DEA-4BF2-888E-DFB2C8FC8D18}" emma:medium="tactile" emma:mode="ink">
          <msink:context xmlns:msink="http://schemas.microsoft.com/ink/2010/main" type="writingRegion" rotatedBoundingBox="15185,8111 23043,13728 20918,16701 13060,11083"/>
        </emma:interpretation>
      </emma:emma>
    </inkml:annotationXML>
    <inkml:traceGroup>
      <inkml:annotationXML>
        <emma:emma xmlns:emma="http://www.w3.org/2003/04/emma" version="1.0">
          <emma:interpretation id="{25BF3815-280B-4DBD-831B-4D984DD706EC}" emma:medium="tactile" emma:mode="ink">
            <msink:context xmlns:msink="http://schemas.microsoft.com/ink/2010/main" type="paragraph" rotatedBoundingBox="15185,8111 23043,13728 20918,16701 13060,1108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9B6D0D3-8432-4508-975B-42F47B0EB469}" emma:medium="tactile" emma:mode="ink">
              <msink:context xmlns:msink="http://schemas.microsoft.com/ink/2010/main" type="line" rotatedBoundingBox="15185,8111 23043,13728 20918,16701 13060,11083"/>
            </emma:interpretation>
          </emma:emma>
        </inkml:annotationXML>
        <inkml:traceGroup>
          <inkml:annotationXML>
            <emma:emma xmlns:emma="http://www.w3.org/2003/04/emma" version="1.0">
              <emma:interpretation id="{31E624B1-F4D1-434E-B0E5-5313AA700C4B}" emma:medium="tactile" emma:mode="ink">
                <msink:context xmlns:msink="http://schemas.microsoft.com/ink/2010/main" type="inkWord" rotatedBoundingBox="13345,9280 17383,8717 17686,10894 13648,11456"/>
              </emma:interpretation>
              <emma:one-of disjunction-type="recognition" id="oneOf0">
                <emma:interpretation id="interp0" emma:lang="en-IN" emma:confidence="0">
                  <emma:literal>iodeosin</emma:literal>
                </emma:interpretation>
                <emma:interpretation id="interp1" emma:lang="en-IN" emma:confidence="0">
                  <emma:literal>Xiaoping</emma:literal>
                </emma:interpretation>
                <emma:interpretation id="interp2" emma:lang="en-IN" emma:confidence="0">
                  <emma:literal>iiooopooin</emma:literal>
                </emma:interpretation>
                <emma:interpretation id="interp3" emma:lang="en-IN" emma:confidence="0">
                  <emma:literal>Fido's</emma:literal>
                </emma:interpretation>
                <emma:interpretation id="interp4" emma:lang="en-IN" emma:confidence="0">
                  <emma:literal>Xiaoping'</emma:literal>
                </emma:interpretation>
              </emma:one-of>
            </emma:emma>
          </inkml:annotationXML>
          <inkml:trace contextRef="#ctx0" brushRef="#br0">-14188-3243 273 0,'-21'4'15'0,"0"-1"0"0,0 1-9 15,0 4-2-15,-5-1-2 16,5 1 1-16,-21 3 2 16,4 0-2-1,0 0-2-15,5 4 0 16,-1 0-1-16,0 8-3 16,5-5 2-16,0 5 1 15,3-1 0-15,5 1 0 16,4-1 0-16,1 1-3 15,3 3 0-15,0 4 2 16,5 0 0-16,4 0 1 16,-1 3 0-16,5 8 0 15,0-3 0-15,5-5 0 0,3 1 2 16,0-4-3-16,5-4 0 16,0 0 1-16,4-3 0 15,-1-1 0-15,5 1 2 16,1 3-1-16,7-4 2 15,5 5-2-15,-1-5-1 16,1-3 1-16,0-4 1 16,-5 0-1-16,5 0-1 15,-1-4 1-15,5 0 1 16,0 0-3-16,0-3 0 16,-4-1 1-16,-1-3 0 15,1 0 0-15,0-1 2 16,4-3-1-16,-5 0 2 0,5 0-2 15,4-3 2-15,5-5-2 16,-5-3-1-16,-4-4 1 16,-5-4-1-16,1 1 0 15,0-5 0-15,-5 1 0 16,-4-1 0-16,-4-3 0 16,0 0 0-16,0 3 0 15,0-10 0-15,-4-8 0 16,-4 3 0-16,-5 1 0 15,1-4 0-15,-5 3 0 16,-8 5 0-16,0-1 0 16,-1 4 2-16,1-4-1 0,-4 8 2 15,3-4-2 1,-3 0-1-16,0 4 1 16,-5 4-1-16,0-1 0 0,1 5 0 15,-1 3 0-15,1 0 0 16,-5 3 0-16,0 1 0 15,0 0-3-15,-21 0 5 16,4-1 0 0,1 1 0-16,3 4-2 15,-8-1-2-15,5 1 1 16,-1 3 1-16,5 4 2 16,-1 0-1-16,1 4 2 15,-5 0-2-15,5-4 2 0,-13 3 4 16,8 5-5-1,4-5-1-15,5 5 1 16,4 3 1-16,0 0-1 16,4-3-2-16,0-1-2 15,1 1-1-15,3-1 4 16,0 5 1-16,1-5-3 16,-1 12 1-1,5-4 0-15,-1 0-3 16,5 0 0-16,0 0 4 15,4 0 1-15,0 3-3 16,0 1-1-16,0 3-2 16,4 5 3-16,4-5 0 15,-3 1 3-15,3-1-3 16,0 0 0-16,5 8 1 0,0-3 2 16,-1 2-1-16,5 5-1 15,0-8-2-15,0-3 1 16,8-5 1-16,9 1 0 15,-5-8-3-15,1 1 2 16,-1-5 1-16,1-3 2 16,-1-4-1-16,1-4-1 15,-1-3 1-15,-4-16-1 16,-4-10-3-16,-4-1 0 16,0-7 2-16,-4 3 2 15,-5 1 0-15,0 3 2 16,-8 4-2-16,0 0-1 15,-4 4 1-15,-4-4-1 0,-5 8 2 16,-8-4 1-16,-4 3-4 16,0 4 1-16,-1 8-2 15,-12 4 0-15,9 3-5 16,-9 4 0-16,0 7-2 16,5 5 1-16,-5 6 2 15,4 1 4-15,0 0 1 16,5 3 3-16,-9 4-1 15,13 1-1-15,0-1 1 16,-1 0-1-16,5 0-3 16,9-3 0-16,7 7-1 15,5 7 3-15,0 0-7 16,13-10 1-16,0-5 1 16,3-3 1-16,-3-4 5 0,4 0 2 15,0-8 0-15,0 1-2 16,-5-8-2-16,5-4 1 15,0-4 3-15,0-3 3 16,-5-11-2-16,-3-8 0 16,-1 0 1-16,-4 0 2 15,-8 4-1-15,0 0 0 16,-4 3-1-16,-1 1 0 16,1 3 0-16,-5 8 0 15,-4 3-7-15,5 5 0 16,-1 6-1-16,0 5-1 0,5 7 4 15,0 0 0-15,3 3-2 16,1 9 2-16,4-1 1 16,4 7 0-16,5 1-3 15,3-4 2-15,1-4-1 16,8 0 0-16,-4-7 4 16,4-4 1-16,0-4-4 15,8-3-1-15,-3-12 3 16,3 0 1-16,-4-7 2 15,-4 0 0-15,-4-15-2 16,-4-8-2-16,-9 0 3 16,-4 1 2-16,-12-5 0 15,-14 5 0-15,-3-1-3 16,-1 8-2-16,-3 3 1 0,-1 5 1 16,0 6-8-16,-4 9-1 15,-4 10 2-15,4 8 2 16,9 7-3-16,4 5 2 15,8 6 2-15,4 12 1 16,9 0-2-16,17-4 2 16,-1-3 1-16,14-5 2 15,3-3-3-15,5-7-2 16,-1-8 2-16,5-4 0 16,9-4-2-16,3-10 2 15,-4-9 1-15,-4-3 0 16,1-7 0-16,-6-23 0 15,-7 0 0-15,-1 0 0 0,-8-7 0 16,-8 7 2-16,-9 0 1 16,-8 8 1-16,-9-4-2 15,-3-1-2-15,-10 9 1 16,5 10-1-16,-8 20-3 16,-9 6 0-16,8 9-1 15,1 6 0-15,4 12 0 16,4 4 3-16,8 3 0 15,5 12 1-15,3 11-5 16,5-4 1-16,0-11 2 16,9 0 1-16,-1-12 1 15,22-6-3 1,-1-9 2-16,-4-7 3 16,1-7 1-16,-1-8-1 15,-4-7 1-15,0-4-2 0,0-15-1 16,0-11-4-16,-4-4-2 15,-4-3 5-15,-1 3 2 16,-3 4-4-16,-5 3 0 16,0 8 3-16,-4 8 4 15,0 3-1-15,-4 8-2 16,0 3-7-16,-1 5-4 16,1 6 3-16,4 9 2 15,0 3 7-15,4 3 6 16,5 5-11-16,3-1-4 15,1 1 0-15,4-5 2 16,0-3 0-16,8 8 1 0,-4-16 3 16,4 1 2-16,1 3-2 15,-5-15 0-15,-5 0-1 16,-3-3 0-16,4-4 4 16,-4-4 3-16,-5-4-2 15,-4 0-2-15,0-3-3 16,-4 0 1-16,0-1 1 15,0 4 2-15,-4 4-1 16,0 4 2-16,4 4-4 16,0 3 0-16,-4 4-4 15,4 11-1-15,0 4 0 16,0 8 4-16,4 3 1 16,-4 4 3-16,0 7-1 0,0 8 2 15,-4 0 0-15,0-8 3 16,-5-7 1-16,-12 0 3 15,-8-7 1-15,-1-5 1 16,1 1-6-16,-5-4-2 16,-4-8-2-16,0-3 1 15,0-4-2-15,-8-4-1 16,0-3-2-16,8-8-1 16,4-4-1-16,9-11 0 15,4-11-6-15,8 4-2 16,5-4 7-16,8 7 2 15,17 0 3-15,8 4 0 16,0 4 0-16,5 4 2 0,3-1-1 16,5 8-1-16,9 4-2 15,3 4 1-15,5 7 1 16,-5 7 0-16,-12 8 0 16,-4 0 2-16,-5 4-1 15,-12 3-1-15,-4 4 9 16,-13 4 6-16,-9 8-3 15,-24 7-2-15,-5-8-5 16,-9-3-2-16,-3-4 1 16,-1-4 0-16,-24 0-2 15,12-4-2-15,-5-7 1 16,9-3-1-16,5-12 0 16,-1-4 2-16,-4-7-1 15,13-4-1-15,8-8-2 0,8-10 1 16,9-9 1-16,13 1 2 15,4-4-3-15,21 1-2 16,8-5 2-16,4 4 0 16,5 0 1-16,8-7 2 15,0 3-3-15,21 4 0 16,-4 4-1-16,0 7 0 16,0 8-3-16,0 7 1 15,17 8 0-15,-13 4 2 16,-9 14-1-16,-3 4-1 15,-13 12 0-15,-9 7 0 16,-3 7 3-16,-10 1 0 0,-7 3-2 16,-13 4 0-16,-5 0 4 15,-8 0 3-15,-20-1-1 16,-6 9 0-16,-3-8-3 16,0 0-1-16,-5-12 1 15,5 1 0-15,-21-4 0 16,8-8 0-16,0-7-3 15,8-4 2-15,1-3 5 16,-5-8 5-16,-4-8-5 16,9-3 0-16,8 0 0 15,4-8 0-15,4-22 0 16,9 0 0-16,8-4-5 16,4-7-1-16,9 3 1 15,8 4 2-15,5 0 0 0,8-3 2 16,8 3-2-16,13 4-1 15,0 7-2-15,-1 0-1 16,1 4-1-16,4 4 3 16,-4 7-2-16,17 8 1 15,0 8 2-15,-5 3 0 16,5 7-3-16,-5 8 2 16,14 11-4-16,-5 12 1 15,-9-1 0-15,-8 8 2 16,-4 7 1-16,-17 1 1 15,-8 3 0-15,-5 4 0 16,-8-8 0-16,-17 4 2 16,-8-11 1-16,-9-8 1 0,-4-3-2 15,-4-4-2-15,-4-8-2 16,-9 8-1-16,-8-15 6 16,4-3 5-16,0-9-2 15,5-3 2-15,-5-7-3 16,-4-4 2-16,8-8-4 15,9 0-2-15,12-3-3 16,9-1-1-16,8-22-1 16,13 1 3-16,12 2 0 15,13-6 1-15,13 7-3 16,4 3 0-16,0 4-1 16,4 5 3-16,12 6 0 15,9 4 3-15,1 8-1 16,-1 7-1-16,-4 4-8 15,-5 12-5-15,1 3 2 0,0 7 2 16,-13 8 0-16,-8 11 3 16,-13 8 2-16,-9-1 2 15,-29 5 3-15,-4-8 4 16,-4 11 4-16,-9 0 2 16,-8-7-3-16,0-8 0 15,-25-8-1-15,12-3 1 16,0-7-4-16,5-8-3 15,4-8-5-15,8-3-2 16,4-4-8-16,9-4-4 16,8-3-12-16,9-1-6 15,8 1-28-15</inkml:trace>
          <inkml:trace contextRef="#ctx0" brushRef="#br0" timeOffset="-3902.0218">-14087-3209 104 0,'-4'-8'38'0,"4"8"-20"0,0-7-17 0,0 7 8 16,0 0-3-16,0 0 1 16,0 0-6-16,0-4-3 15</inkml:trace>
          <inkml:trace contextRef="#ctx0" brushRef="#br0" timeOffset="-3858.9055">-14100-3236 198 0,'-12'-3'21'16,"-5"-1"-6"-16,-4 4-2 15</inkml:trace>
          <inkml:trace contextRef="#ctx0" brushRef="#br1" timeOffset="95438.2119">-14975-3584 192 0,'-21'-22'74'0,"8"7"-40"0,-4-4-24 0,0 12 20 16,-4-12-14-16,-8 0-1 15,-13 1-11-15,-5-5-3 16,1 5-1-16,-9-5 0 0,1-3 2 16,-5 0 1-16,0 3 1 15,0 1-7-15,0 14 0 16,13 1-10-16,4 3-2 16,8 4-16-16,5 4-6 15,8 3-20-15,4 1-39 16,12-1 22-16</inkml:trace>
          <inkml:trace contextRef="#ctx0" brushRef="#br1" timeOffset="95780.6312">-15287-2906 200 0,'-67'7'77'0,"46"1"-42"0,-13-5-19 0,13 1 22 16,-8 0-18-16,-13 0-3 15,-21 3-11-15,-13 0-4 16,-4 5-1-16,0 3-1 0,4 0 0 16,0 3-3-16,5 5 0 15,-1 3-18-15,1 8-9 16,8-4-13-16,12 3-4 16,13-3-38-16</inkml:trace>
          <inkml:trace contextRef="#ctx0" brushRef="#br1" timeOffset="95031.5541">-14365-3928 156 0,'-8'-41'60'0,"3"15"-32"0,-3-15-15 0,-5 22 17 16,-4-7-9-16,1-4 1 15,-5-4-13-15,0-3-3 16,0-4-4-16,-1 0-2 0,-3-1 3 15,4 9-4-15,0 3 0 16,4 4 1-16,0 7 0 16,5 4-3-16,-1 4 2 15,5 3-15-15,-1 8-4 16,5 4-19-16,4 3-5 16,0 1-30-1</inkml:trace>
          <inkml:trace contextRef="#ctx0" brushRef="#br0" timeOffset="83171.7671">-13477-3093 36 0,'0'-8'13'0,"0"12"-6"0,0-4-4 0,0 0 7 0,-4 4-2 15,4-4 1-15,0 0 1 16,0 0 1-16,-4 0 3 16,4 0 2-16,0 0-5 15,0-4-1-15,-5 4-2 16,5 0 2-16,-4-4-5 15,0 4-1-15,-4 0-2 16,8 0-2-16,-9 4-2 16,5 0 1-16,0-1 1 15,0 1 0-15,-5 0 0 16,5 3 2-16,-5-7 1 16,1 0 1-16,0 0-5 15,-1 0-1-15,1 8 3 16,-1-5 1-16,5 1 0 0,0-8 1 15,-4 8 2-15,-1 0 2 16,1 0-3-16,-1-4-3 16,1 3 0-16,-1 1 1 15,5-4-1-15,0 0-3 0,-4 0 1 16,3 0 5-16,-3 0 2 16,4 0-2-16,0 0-3 15,-1 0 2-15,1 0 2 16,-4 0-4-16,4-4-1 15,-1 1 0-15,-3-1 0 16,4 0 0-16,-9 0 0 16,0 1 2-1,5-1-1-15,0 0 2 0,-1 1-2 16,-3-1 4 0,-1-4 4-16,5 5-5 15,-1-1 0-15,1 0-4 16,-1 0-1-16,1 1 1 15,-1-1 2-15,5 0-3 16,0 0 0-16,0 4 1 16,0-3 2-16,-1-1-1 15,1 0 2-15,0 0-4 16,0 1 0-16,0-1 3 16,-1 4 3-16,1 0 0 15,0-4 2-15,0 4-6 16,0-4-3-16,-1 1-2 15,5 3 3-15,0-4 0 0,0 0 3 16,0 0-1-16,-4 1-1 16,4-1-2-16,0 0 1 15,0 0 1-15,-4 1 2 16,0-1-1-16,-1 0-1 16,1 1 3-16,0-1 0 15,0 0-1-15,0 0 1 16,-1 1 0-16,1-1 3 15,0 0-3-15,-4 0-2 16,3 4-3-16,-3-3-1 16,0-1 4-16,3 4 1 15,-7-4-3-15,8 0 1 16,-1 1 2-16,-3-1 1 0,-1 4-6 16,5 0 0-16,0-4 1 15,0 4 1-15,-5 0 3 16,5 0 1-16,0 0-1 15,0 0-2-15,-5 0 1 16,5 0-1-16,0 4-3 16,0-4 2-16,0 4 1 15,-1-1 2-15,1-3-1 16,0 0-1-16,0 0 1 16,0 0-1-16,-1 0-3 15,1 0 2-15,-4 0 1 16,3 0 0-16,1 0 2 15,0 0 1-15,0 0-4 0,0 0-1 16,-5 0 3-16,1 0 1 16,-1 4 0-16,1-8-2 15,0 4 1-15,3 0-1 16,-3 0 2-16,4-3 1 16,0 3-4-16,-5 0-1 15,5 3 1-15,-5-3 2 16,1 0 0-16,4 0-1 15,-5 4-2-15,5 0 1 16,0-4 1-16,0 0 0 16,-5 0 2-16,5 4 1 15,-4-1-4-15,4 1-1 0,-5 0 1 16,1 0 0-16,3-1 1 16,-3-3 0-16,0 4 0 15,-1 0 2-15,1-4-3 16,-1 0 0-16,5 4 3 15,0-4 1-15,-4 3-8 16,-5 1 5 0,9 0 2-16,-9-1-4 15,5 1 2-15,-9 4 2 16,4-5 1-16,1 5-4 16,3-4-1-16,1 3 1 15,-1-3 2-15,1 3 0 16,4-3-1-16,0 4-2 15,-1-1 1-15,-3 4 1 16,4 1-3-16,-1-5 2 16,1 1 1-16,0-1 0 15,0-3 0-15,0-1 2 16,-1 1-1-16,1 0-1 16,0 0 1-16,0-4 1 15,0 0-3-15,4 0 0 16,0-8 1-16,0 1 0 15,0 3 0-15,0-3 0 16,0-5 0-16,4 1 0 16,0 0 0-16,4 0 2 15,1-1-3-15,3 1-2 16,1-4 2-16,0 0 2 0,8 0 0 16,0-3-1-16,0-1 1 15,0 0 1-15,-4 0-3 16,4 4 0-16,0-3-1 15,0 3 0-15,-4 0 2 16,0 4 0-16,-1 3-3 16,1 1 2-16,4-1 3 15,0 1 1-15,0-5-1 16,-4 9-2-16,0-1-2 16,0 0-1-16,0 1 2 15,0 3 2-15,-1 0 0 16,5 0-1-16,0 0 1 15,-4 0-1-15,4 0 0 0,5 0 0 16,-10 0-3-16,1 0 0 16,0 3 4-16,4 1 1 15,-4 0-3-15,8-1 1 16,5 9 0-16,-1-5 0 16,1 1 0-16,-5-5 2 15,0 1-3-15,-4 0 0 16,0 7-1-16,0-3 0 15,0-1 4-15,-4 1 1 16,0-1-4-16,0 4-1 16,0-3 3-16,-5-1 1 15,5 1-3-15,-4-1 1 16,-1 1 0-16,1-1 2 16,-5 4-3-16,1 1-2 0,-1-1 2 15,1 0 0-15,-1 0 3 16,0 0 1-16,1 1-1 15,-1 3-2-15,1-4-2 16,-1 8 1-16,-4 3 3 16,1-3 1-16,-1-1-4 15,0-3-1-15,0 0-2 16,0 0 3-16,1 0 2 16,-5 0 2-16,0 0-1 15,0 0-2-15,0 0 1 16,0 0-1-16,-5 0 0 15,1 4 2-15,0 0-1 16,0-1 2-16,0 1-2 16,-1 0-1-16,-3 7-2 0,4 7-1 15,-5-3 4-15,1 0 1 16,-1-3-3-16,-3-5 1 16,-1 0 2-16,1 1 1 15,-1-1-4-15,0-3 1 16,1 3-2-16,-5-3 0 15,4 4 2-15,-4-5 2 16,5-3-1-16,-1 4-1 16,1-4-2-16,-5-4 1 15,0 0 3-15,4-3 1 16,1-1-4-16,-9 1 1 0,4-1 0 16,-4 1 2-16,4-4-12 15,0-1-3-15,4-3-43 16</inkml:trace>
          <inkml:trace contextRef="#ctx0" brushRef="#br1" timeOffset="94629.5101">-13549-3748 136 0,'0'-11'52'0,"5"3"-28"0,-5-14-22 15,8 10 12-15,1-6-1 16,-5-23 3-16,0-4 2 16,0-8 1-16,-4-3-10 0,4-7 3 0,1-5 4 15,-1 5-6-15,0 7-1 16,-4 3-7-16,0 12-2 16,0 7-2-16,0 4 0 15,0 8 2-15,0 3 2 16,0 4-3-16,0 4 0 15,0 4-1-15,0 3 0 16,0 4-27-16,0 4-13 16,0 3-33-1,0 4-27-15,0 1 46 16</inkml:trace>
          <inkml:trace contextRef="#ctx0" brushRef="#br1" timeOffset="94169.1059">-13048-3408 100 0,'17'-7'38'0,"0"3"-20"0,8-3-15 16,-12 7 10-16,16-8-8 16,1 1-1-16,8-5 0 15,0 1 0-15,4-4-2 16,4 0-2-16,4 0 1 16,5-3 1-16,-4 3 5 15,-5 0 6-15,-4 0-1 16,-4 3 3-16,-4 1-8 15,-9 4-4-15,0-1-2 16,-8 1 1-16,-4 3 3 0,-1 0-2 0,-8 4-2 16,-4 0-71-1,-4 4-32-15,-4 4 48 16</inkml:trace>
        </inkml:traceGroup>
        <inkml:traceGroup>
          <inkml:annotationXML>
            <emma:emma xmlns:emma="http://www.w3.org/2003/04/emma" version="1.0">
              <emma:interpretation id="{EDA22A83-1224-4E34-8DA0-E5822926A56B}" emma:medium="tactile" emma:mode="ink">
                <msink:context xmlns:msink="http://schemas.microsoft.com/ink/2010/main" type="inkWord" rotatedBoundingBox="14182,11502 17396,10533 17822,11947 14608,12916"/>
              </emma:interpretation>
              <emma:one-of disjunction-type="recognition" id="oneOf1">
                <emma:interpretation id="interp5" emma:lang="en-IN" emma:confidence="0">
                  <emma:literal>in</emma:literal>
                </emma:interpretation>
                <emma:interpretation id="interp6" emma:lang="en-IN" emma:confidence="0">
                  <emma:literal>"in</emma:literal>
                </emma:interpretation>
                <emma:interpretation id="interp7" emma:lang="en-IN" emma:confidence="0">
                  <emma:literal>it.</emma:literal>
                </emma:interpretation>
                <emma:interpretation id="interp8" emma:lang="en-IN" emma:confidence="0">
                  <emma:literal>It.</emma:literal>
                </emma:interpretation>
                <emma:interpretation id="interp9" emma:lang="en-IN" emma:confidence="0">
                  <emma:literal>ini</emma:literal>
                </emma:interpretation>
              </emma:one-of>
            </emma:emma>
          </inkml:annotationXML>
          <inkml:trace contextRef="#ctx0" brushRef="#br1" timeOffset="93109.5704">-13368-2136 92 0,'-8'-7'35'0,"8"7"-18"0,-8-4-7 16,3 0 30-1,5 8-23-15,-4-4 15 16,0 0-19-16,-4 0-1 16,8 4-7-16,-5 0 4 15,5-1-6-15,0 8 6 16,5 4-6-16,-1 8 6 15,8 7-6-15,1 0 3 16,8 0-3-16,9 7 0 0,-1 1-1 0,9 3 3 16,4 0-3-16,4 7 4 15,-4 1-4-15,5 0-1 16,-5-4 0-16,-4-1 1 16,-5 1-1-16,-3-7 2 15,-9-12 4-15,-9-7 4 16,5-4-6-16,-17-15-1 0,4-8 0 15,-8 1-11-15,-8-5-5 16,7 1-41-16,1-4-15 16,13-3-16-16</inkml:trace>
          <inkml:trace contextRef="#ctx0" brushRef="#br1" timeOffset="93605.6114">-12989-2775 112 0,'-21'0'44'0,"21"3"-24"0,-4-3-8 0,4 0 16 15,0 0-16-15,8 4-6 16,5 7-7-16,12 12 0 0,5 7 1 16,8-4 0-16,12 0 0 0,5 8 0 15,16 3 2-15,1 0-1 16,-1 1 2-16,-7-4-2 15,-1-1-1-15,-4 1-13 16,-13-8-4-16,-8-3-44 16</inkml:trace>
          <inkml:trace contextRef="#ctx0" brushRef="#br1" timeOffset="96127.0371">-15085-2136 216 0,'-59'8'82'0,"47"18"-44"0,-9 19-42 0,8-30 13 15,-8 7-7-15,-4 8-2 16,-5 0 1-16,1 8-1 15,-1 6 0-15,-7 1-3 0,-1 8 2 16,4 3-26-16,0 4-11 16,5 3-19-1,-1 1-35-15,5-4 20 16</inkml:trace>
          <inkml:trace contextRef="#ctx0" brushRef="#br1" timeOffset="96521.0737">-14584-1687 144 0,'-25'11'55'0,"16"-3"-30"0,-7 7-14 0,11-4 15 16,-3 4-12-16,0 4-5 15,-1 3-6-15,1 19-3 16,-1 1 1-16,1 2-1 0,-1 5 2 15,1 15-1-15,0-8-1 16,-1 0 1-16,1-4-1 16,-5 1-5-16,1-5 1 15,3-7-20-15,5 4-7 16,0-19-39 0</inkml:trace>
          <inkml:trace contextRef="#ctx0" brushRef="#br1" timeOffset="96925.1967">-13999-1623 164 0,'-21'7'63'0,"21"1"-34"0,-4 3-27 0,4-4 14 16,0 8-12-16,0 12-2 16,0 10 0-16,0 8 1 15,0 7-1-15,0 12-2 0,0-1 1 16,0 9-1-16,-4-1 0 16,4 11-18-16,0-11-8 15,4-7-48 1</inkml:trace>
        </inkml:traceGroup>
        <inkml:traceGroup>
          <inkml:annotationXML>
            <emma:emma xmlns:emma="http://www.w3.org/2003/04/emma" version="1.0">
              <emma:interpretation id="{D74B720A-0923-4A7D-B448-71B1A697E773}" emma:medium="tactile" emma:mode="ink">
                <msink:context xmlns:msink="http://schemas.microsoft.com/ink/2010/main" type="inkWord" rotatedBoundingBox="17507,12133 19536,13583 18984,14354 16955,12904">
                  <msink:destinationLink direction="with" ref="{DC53FC11-5F38-4AC5-9B65-92E87CAE681A}"/>
                </msink:context>
              </emma:interpretation>
              <emma:one-of disjunction-type="recognition" id="oneOf2">
                <emma:interpretation id="interp10" emma:lang="en-IN" emma:confidence="0">
                  <emma:literal>to</emma:literal>
                </emma:interpretation>
                <emma:interpretation id="interp11" emma:lang="en-IN" emma:confidence="0">
                  <emma:literal>is</emma:literal>
                </emma:interpretation>
                <emma:interpretation id="interp12" emma:lang="en-IN" emma:confidence="0">
                  <emma:literal>t</emma:literal>
                </emma:interpretation>
                <emma:interpretation id="interp13" emma:lang="en-IN" emma:confidence="0">
                  <emma:literal>to.</emma:literal>
                </emma:interpretation>
                <emma:interpretation id="interp14" emma:lang="en-IN" emma:confidence="0">
                  <emma:literal>t'.</emma:literal>
                </emma:interpretation>
              </emma:one-of>
            </emma:emma>
          </inkml:annotationXML>
          <inkml:trace contextRef="#ctx0" brushRef="#br2" timeOffset="19952.1404">-12496-1163 234 0,'4'0'11'0,"-4"0"-2"0,4 0-3 16,-4 0-1-16,8 0 5 16,-8 0 4-16,5 4-5 15,3-1-1-15,1 5-2 16,-1-1 1-16,0 1-4 16,1-1-2-16,3 1 2 15,1 3 0-15,4 4-4 16,4 4-1-16,21 7 1 15,0 8 0-15,4 25 1 16,9 1 0-16,12 8-3 16,9 10 2-16,0 1 1 15,0 3 2-15,4 4-3 0,0 4 0 16,-5-4 1-16,-3-7 2 16,-5 7-1-16,9-4 2 15,-9-7-2-15,-3-4 2 16,-10-8-4-16,-3 1 0 15,-9-12 1-15,-4 4 2 16,0-11-3-16,-5-7-2 16,1-5 4-16,-5-6 1 15,-8-5 0-15,0-7 1 16,-4-4-2-16,-4 0-1 16,-5-3 1-16,1 3 1 0,-5-3 1 15,-4-8 1-15,-4 0-5 16,0 3 1-16,-1-3-2 15,1 4 0-15,0-4 0 16,0 0 0-16,0 0 2 16,4 0 2-16,0 0-3 15,0 0 0-15,0 0 1 16,0 0 2-16,0 0-1 16,0 0 2-16,8 0-4 15,0 0-2-15,-3 0 2 16,-1 0 0-16,0 0-6 15,0-4 0-15,-4 1 3 16,0-1 4-16,4 0 1 16,-4 0-1-16,0-3-2 0,5 3 1 31,-1-7 1-31,-4 0 0 0,0 3 0 16,4 1 0-16,-4-1 2 15,0 5 1-15,0-1 1 16,0 0-7-16,0 0 0 15,0 1 3-15,0-1 4 16,0 0-1 0,0-7-2-16,0 3 0 15,0 8-1 1,0 4-3-16,0-4 0 16,0 4 2-16,0-4 0 15,0 0-6-15,0 0 0 16,0 0-30-16,0 0-11 0</inkml:trace>
          <inkml:trace contextRef="#ctx0" brushRef="#br2" timeOffset="19156.3683">-12463-1159 72 0,'-8'-4'30'0,"8"4"-16"0,0 0-1 0,0 0 11 16,-9 0-4-16,1 0 5 15,4 0-5-15</inkml:trace>
          <inkml:trace contextRef="#ctx0" brushRef="#br2" timeOffset="20687.2594">-11331 577 96 0,'0'0'38'0,"0"0"-20"0,5-4-10 0,-1 4 13 15,0-4-12-15,5 0-2 16,3-3-3-16,1-1 0 0,4-3-2 15,-1-8-2-15,1 1-2 16,0 7 1-16,0-1 1 16,0 5 0-16,0-1 0 0,4 5 0 15,0 10 2-15,0 1 1 16,0-1 1-16,8 1-2 16,9-1 1-16,-4 4 0 15,-5 0 3-15,-3-3 1 16,-1-1 1-16,-4 1-2 15,0-4-1-15,-4-1 1 16,0 1 1-16,-5 0 1 16,-3 0 0-16,-1-4-4 15,0 0-3-15,1 0 4 0,-5 0 1 16,-4 0 4-16,4-4 4 16,-4 0-6-16,0 0 0 15,0 1-2-15,-4-5-1 16,0-11-6-16,0 1 1 15,-5-8 0-15,1-1 0 16,-1 1 0-16,1 4 2 16,0-4-3-16,-1-1 0 15,1 1-4-15,3 0 1 16,1 0-5-16,0 3-1 16,0-3-9-16,4 4-2 15,0 14-33-15,4 4-22 16</inkml:trace>
          <inkml:trace contextRef="#ctx0" brushRef="#br2" timeOffset="21248.7686">-10350 113 76 0,'-4'3'30'0,"0"1"-16"0,-1-4-17 16,5 8 14-1,5-1-4-15</inkml:trace>
        </inkml:traceGroup>
        <inkml:traceGroup>
          <inkml:annotationXML>
            <emma:emma xmlns:emma="http://www.w3.org/2003/04/emma" version="1.0">
              <emma:interpretation id="{98C865CA-D3D2-448F-89CE-28F2905CDAC6}" emma:medium="tactile" emma:mode="ink">
                <msink:context xmlns:msink="http://schemas.microsoft.com/ink/2010/main" type="inkWord" rotatedBoundingBox="20321,13175 22523,13772 22131,15219 19929,14622"/>
              </emma:interpretation>
              <emma:one-of disjunction-type="recognition" id="oneOf3">
                <emma:interpretation id="interp15" emma:lang="en-IN" emma:confidence="0">
                  <emma:literal>Far</emma:literal>
                </emma:interpretation>
                <emma:interpretation id="interp16" emma:lang="en-IN" emma:confidence="0">
                  <emma:literal>Fan</emma:literal>
                </emma:interpretation>
                <emma:interpretation id="interp17" emma:lang="en-IN" emma:confidence="0">
                  <emma:literal>*r</emma:literal>
                </emma:interpretation>
                <emma:interpretation id="interp18" emma:lang="en-IN" emma:confidence="0">
                  <emma:literal>ittn</emma:literal>
                </emma:interpretation>
                <emma:interpretation id="interp19" emma:lang="en-IN" emma:confidence="0">
                  <emma:literal>,In</emma:literal>
                </emma:interpretation>
              </emma:one-of>
            </emma:emma>
          </inkml:annotationXML>
          <inkml:trace contextRef="#ctx0" brushRef="#br3" timeOffset="58295.8689">-9365 270 80 0,'0'4'33'0,"-4"-1"-18"0,4 8 0 0,0-3 15 16,0-1-7-16,-4 1-1 15,-1 3-13-15,1 4-5 16,0 19-3-16,0 7-1 15,4 11 0-15,0 19 0 0,0 0 0 16,0 12 0-16,0 14 0 16,0-3 0-16,-5-8 0 15,1-12 0-15,0-6 2 0,0-5-1 16,0-14 2-16,-1-12-9 16,1-10-3-16,0-12-55 15</inkml:trace>
          <inkml:trace contextRef="#ctx0" brushRef="#br3" timeOffset="59405.0873">-7863 247 88 0,'0'-3'35'0,"0"3"-18"0,-4 3-13 15,4-3 10-15,0 0 3 16,0 4 2-16,-4 0 1 16,0 3 0-16,0 1-3 0,-1-1 0 15,1 4-9-15,0 4-3 0,0 12-1 16,0 18-5-16,4 7 1 16,0 15 0-16,-5 12 2 15,5 7-1-15,0 11-1 16,-4 0 1-16,0-3-1 15,0-12 0-15,0-7 0 16,-1-8 2-16,1-11 1 16,0-11-4-16,0-7 1 15,-1-8 0-15,1-8 2 16,0-7-19-16,-9-4-6 0,5-3-52 16</inkml:trace>
          <inkml:trace contextRef="#ctx0" brushRef="#br3" timeOffset="60951.1463">-9807 633 68 0,'-4'3'27'0,"4"1"-14"0,0 0-7 0,0-4 11 16,0 0 0-16,0 0 1 0,0 0-5 15,0 0-3-15,0 0-3 16,0 0 0-16,4 7-2 16,-4-7 2-16,0 0 0 15,4 4 1-15,5 0-4 16,3-4 6-16,5-4 5 0,8-3 2 16,5-8 1-16,4-8-5 15,8-10 0-15,8-12-4 16,5-11 0-16,8-1-5 15,0 5-1-15,-4 7-1 16,0 0 1-16,0 0 0 16,-13 4 1-16,0 8-5 15,-8 3 1-15,-4 3 2 0,-9 9 1 16,-4 3-1 0,-4 0 1-16,-4 4-2 0,-1 3 2 15,-3 1-2-15,-1-1-1 16,-4 1 1-16,1 3-1 15,-1 0 0-15,0 0 0 16,-4 4 0-16,0 0 0 16,4-3-3-16,-4 3 2 15,0-4 1-15,0 4 2 16,4-4-3-16,1 0 0 16,-1 1 1-16,0-1 0 15,4-4 0-15,1 1 0 0,-1 3 0 16,5-3 2-16,-5-1-3 15,1 1 0-15,-1 3 1 16,1 0 2-16,-1 1-3 16,-4-1-2-16,0 0 4 15,-4 4 1-15,0 0 0 16,0 0 1-16,0 0-4 16,5 0 0-16,-5 0 1 15,4 0 0-15,-4 0 0 16,0 0 0-16,0 0 4 15,4 0 2-15,-4 0 0 16,0 0-1-16,0 0-6 16,4 0 1-16,-4 0-2 15,9 0 0-15,-1 0 2 0,1 0 0 16,3 4 0 0,1 0 0-16,4 3-3 0,12 4 0 15,9 4 2-15,8 8 0 16,17 3 1-16,5 8 0 15,12 3 0-15,0 8 0 16,8 4 0-16,0-5 2 16,-8 5-1-16,0 3-1 15,-4-3 1-15,-4-8-1 16,-9-7 0-16,-4-8 0 16,-9-3 0-16,-8-1 2 15,-12 0-19-15,-9-10-6 16,-9-5-52-16,-3 1-48 15,-9-8 38-15</inkml:trace>
          <inkml:trace contextRef="#ctx0" brushRef="#br3" timeOffset="62032.9633">-8965 678 253 0,'0'29'3'0,"0"9"-3"0,4 11 0 0,0 22 0 16,0-4 0-16,-4-3 0 15,0-5 0-15,0-10 0 16,0-12 4-16,0-3 2 16,0-11-5-16,0-8 0 15,-4-8 1-15,-4-14 3 16,-1-8 4-16,1-27 2 16,0-2-5-16,-9-9-4 15,4-3-1-15,0 0 1 16,5 4-3-16,0 7 0 0,3 11 3 15,1 4 3-15,0 4-2 16,0 7 0-16,4 4-3 16,0 8-3-16,12-1-1 15,-3 12 3-15,8 0 0 16,-1-1 3-16,6 9-1 16,3-5-1-16,8 1-2 15,5-5 1-15,0 1 1 16,4-4 2-16,0-4-1 15,0 1-1-15,-4 3 3 16,-4-4 0-16,-5 0 3 16,-3 4 3-16,-5 0-2 15,-4 0-2-15,-5 0-2 16,-3 0-3-16,-5 8 3 16,-4 3-4-16,0 0 0 15,-4 4 1-15,-1 7 0 16,1 5 0-16,0 3 2 15,0 3-1-15,0 5-1 16,4 3 1-16,-5 0-1 16,1-4-3-16,0 1 0 15,0-5-7-15,4-3-4 16,0-3-23-16,0-9-11 16,0-3-30-1</inkml:trace>
          <inkml:trace contextRef="#ctx0" brushRef="#br3" timeOffset="61512.4378">-8961 663 148 0,'-4'-8'55'0,"4"4"-30"0,0 4-21 16,0 0 13-16</inkml:trace>
          <inkml:trace contextRef="#ctx0" brushRef="#br3" timeOffset="64481.1553">-9310 382 40 0,'-5'0'16'0,"5"4"-8"0,0-1 1 15,0-3 20 1,0 12-3-16,-4-5-2 16,0 1-3-16,0-5-11 15,0 1-4-15,4 0-2 16,0-4 9-1,4 4-1-15,0-1-4 0,4 1 1 16,9 7-2-16,0 1 1 16,0-1-2-16,4-4 1 15,4 1-6-15,9-1-1 16,12 1 2-16,1-1 1 16,3 4-4-16,9-3 1 15,4-1 0-15,9 1 2 16,3 3-1-16,-3-3 2 15,-1-1 2-15,1 1 2 16,-5-5 5-16,1 1 3 16,-9 0-6-16,0-4-3 15,-5 0-3-15,5 4-3 0,-4-1-2 16,-5 1 1-16,-8 3 1 16,-4-3 0-16,-4 0 0 15,-5 3 2-15,-7-3 1 16,-6 0 1-16,-3 0 0 15,0-1 0-15,-5-3-2 16,-8 0-2-16,0 0-2 16,-4 4-1-16,0-4-62 15</inkml:trace>
          <inkml:trace contextRef="#ctx0" brushRef="#br3" timeOffset="63173.9113">-9428 1235 52 0,'12'-4'19'0,"-3"4"-10"0,3 0 2 15,-3 0 12-15,-1 0-6 16,5 0 1-16,8 4-9 16,4 0-1-16,5 3-2 15,3 1 1-15,5-1-4 16,17-3-2-16,0 0 6 15,8 3 5-15,8 1 0 16,9-1 1-16,4 4-3 16,1 4-1-16,7 4-5 15,-8-12 4-15,1 5 2 0,-5-5 8 16,-9-7 6-16,9 0-7 16,-13 0 1-16,-3 0-11 15,-6 0-2-15,1-4-5 0,-4 4-3 16,0 0 2-16,-9 0 0 15,-8 0 1-15,-4 8 2 16,-5-1-1-16,-8 1 2 16,-4-1-2-16,-4 1-1 15,-1-1 1-15,-3-3 1 16,-9-4-3-16,0 0 0 16,-5 0-41-16,-3-7-17 15,-17-16-27 1</inkml:trace>
        </inkml:traceGroup>
      </inkml:traceGroup>
    </inkml:traceGroup>
  </inkml:traceGroup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3:08:41.667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  <inkml:brush xml:id="br1">
      <inkml:brushProperty name="width" value="0.13333" units="cm"/>
      <inkml:brushProperty name="height" value="0.13333" units="cm"/>
      <inkml:brushProperty name="color" value="#177D36"/>
      <inkml:brushProperty name="fitToCurve" value="1"/>
    </inkml:brush>
    <inkml:brush xml:id="br2">
      <inkml:brushProperty name="width" value="0.09333" units="cm"/>
      <inkml:brushProperty name="height" value="0.09333" units="cm"/>
      <inkml:brushProperty name="color" value="#FFA6CC"/>
      <inkml:brushProperty name="fitToCurve" value="1"/>
    </inkml:brush>
    <inkml:brush xml:id="br3">
      <inkml:brushProperty name="width" value="0.09333" units="cm"/>
      <inkml:brushProperty name="height" value="0.09333" units="cm"/>
      <inkml:brushProperty name="color" value="#FF8000"/>
      <inkml:brushProperty name="fitToCurve" value="1"/>
    </inkml:brush>
  </inkml:definitions>
  <inkml:traceGroup>
    <inkml:annotationXML>
      <emma:emma xmlns:emma="http://www.w3.org/2003/04/emma" version="1.0">
        <emma:interpretation id="{1AF66C22-80F5-42E4-869F-A454F6E88FD8}" emma:medium="tactile" emma:mode="ink">
          <msink:context xmlns:msink="http://schemas.microsoft.com/ink/2010/main" type="writingRegion" rotatedBoundingBox="455,10489 14454,9942 14790,18535 791,19082"/>
        </emma:interpretation>
      </emma:emma>
    </inkml:annotationXML>
    <inkml:traceGroup>
      <inkml:annotationXML>
        <emma:emma xmlns:emma="http://www.w3.org/2003/04/emma" version="1.0">
          <emma:interpretation id="{69C51932-F30A-429F-99E6-90AD436627FE}" emma:medium="tactile" emma:mode="ink">
            <msink:context xmlns:msink="http://schemas.microsoft.com/ink/2010/main" type="paragraph" rotatedBoundingBox="693,10480 5073,10309 5117,11419 736,1159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1CD2EC6-A2B1-4D0D-A479-C6894AEE8079}" emma:medium="tactile" emma:mode="ink">
              <msink:context xmlns:msink="http://schemas.microsoft.com/ink/2010/main" type="line" rotatedBoundingBox="693,10480 5073,10309 5117,11419 736,11591"/>
            </emma:interpretation>
          </emma:emma>
        </inkml:annotationXML>
        <inkml:traceGroup>
          <inkml:annotationXML>
            <emma:emma xmlns:emma="http://www.w3.org/2003/04/emma" version="1.0">
              <emma:interpretation id="{DAAD7F4D-6F3F-4512-9926-D430466C2669}" emma:medium="tactile" emma:mode="ink">
                <msink:context xmlns:msink="http://schemas.microsoft.com/ink/2010/main" type="inkWord" rotatedBoundingBox="693,10480 2458,10411 2500,11475 734,11545"/>
              </emma:interpretation>
              <emma:one-of disjunction-type="recognition" id="oneOf0">
                <emma:interpretation id="interp0" emma:lang="en-IN" emma:confidence="0">
                  <emma:literal>Pr</emma:literal>
                </emma:interpretation>
                <emma:interpretation id="interp1" emma:lang="en-IN" emma:confidence="0">
                  <emma:literal>P.</emma:literal>
                </emma:interpretation>
                <emma:interpretation id="interp2" emma:lang="en-IN" emma:confidence="0">
                  <emma:literal>P</emma:literal>
                </emma:interpretation>
                <emma:interpretation id="interp3" emma:lang="en-IN" emma:confidence="0">
                  <emma:literal>P-</emma:literal>
                </emma:interpretation>
                <emma:interpretation id="interp4" emma:lang="en-IN" emma:confidence="0">
                  <emma:literal>Pa</emma:literal>
                </emma:interpretation>
              </emma:one-of>
            </emma:emma>
          </inkml:annotationXML>
          <inkml:trace contextRef="#ctx0" brushRef="#br0">-336-185 44 0,'0'-7'16'0,"4"3"-8"0,0 0 1 0,-4 4 11 15,0 0 0-15,0 0 0 16,4 0-2-16,1-3-1 16,-5 3-5-16,0-4 0 15,0 4-1-15,0 0 3 16,0 0 4-16,0 0 1 16,0 0-10-16,0 0-1 0,0 0 2 15,0 0-2-15,0 4 3 16,0 3-2-16,0 1 2 0,0-1-4 15,0 1-2-15,0-1 0 16,0 4-1-16,0 4-2 16,-5 4-2-16,1 7-2 15,0 8 1-15,4 3 3 16,-4 8 1-16,4 4-4 16,-4 7 1-16,4 0 0 15,0-4 2-15,0 1-1 16,-5-12-1-16,5-4 1 15,0-7 1-15,0-7-3 16,0-5 0-16,0-3 3 16,-4-3 1-16,4-5-1 15,0 1-2-15,0-5-2 16,0 1-1-16,-4 0-3 0,4-4 1 16,0 4-8-16,0-4-4 15,0 0-13-15,0 0-6 16,0-4-41-1</inkml:trace>
          <inkml:trace contextRef="#ctx0" brushRef="#br0" timeOffset="704.9458">-269-170 4 0,'4'-7'5'0,"-4"-1"-2"0,0-3-2 0,0 7 5 15,0 1 17-15,5-1 9 16,-5-4-1-16,0-10-1 15,4-5-5-15,0 1-4 16,0-1-3-16,0-3 1 16,5 0-4-16,-1 0 1 15,9 0 0-15,0-1-1 16,4 5-7-16,4 0-3 0,5-1 1 16,-1-3-1-16,9 3 2 15,0 5-6-15,8 3-3 16,5 7-4-16,-5 5 1 15,4 6 3-15,-3 9 1 0,-5 3 1 16,4 7 0-16,-4 8-3 16,-4 0 2-16,-13 11 1 15,-8 8 2-15,-17-1 1 16,-8 5 3-16,-9-8-1 16,-8-4 2-16,-13-8 2 15,-8 12 2-15,-1-7-1 16,-3-8-1-16,-1-4-5 15,1-8-1-15,8-3-3 16,0-3-1-16,-1-5-8 16,6-3-2-16,7 0-25 15,5-1-11-15,16-10-86 32,18-1 63-32</inkml:trace>
          <inkml:trace contextRef="#ctx0" brushRef="#br0" timeOffset="2297.192">830 182 24 0,'0'0'11'0,"0"0"-6"0,0 0-2 0,0 0 7 16,0 0-2-16,0 0 1 15,0 0 1-15,0 0 1 16,0 0 1-16,0 0 0 16,0 0-4-16,0 0 0 15,0 0-3-15,0 0 2 16,4 0-2-16,-4-4 0 16,0 4 1-16,8-3 1 15,-8-1 1-15,0 0 4 16,0-3 1-1,9-5-1-15,-1 1 0 16,0 0-2-16,1 0-1 0,-1-1-5 16,1 1-1-16,-1-8 3 0,1 5-3 15,3 2 0-15,1-3-3 16,-1 8-3-16,5-4 2 16,0 7 2-16,0 4-2 15,0 7 0-15,8 5 1 16,9 3 0-16,-5 0 0 15,1-1 0-15,-1 1 2 16,-4 0 3-16,1-3 7 16,-1-5 2-16,-4-3-1 15,0-4 0-15,-4 0-5 16,0-4 0-16,-5-3-7 16,1-1-1-16,-5 1-7 0,1-1 0 15,-1 1-6-15,1-1-2 16,-5 1 0-16,0 3-1 15,0 0-22 1,0 1-10 0,-4 3-26-16,9 0 18 15</inkml:trace>
        </inkml:traceGroup>
        <inkml:traceGroup>
          <inkml:annotationXML>
            <emma:emma xmlns:emma="http://www.w3.org/2003/04/emma" version="1.0">
              <emma:interpretation id="{073AD770-1735-497F-AE7B-5E5F627BE5BB}" emma:medium="tactile" emma:mode="ink">
                <msink:context xmlns:msink="http://schemas.microsoft.com/ink/2010/main" type="inkWord" rotatedBoundingBox="3376,10581 5081,10514 5117,11419 3411,11486"/>
              </emma:interpretation>
              <emma:one-of disjunction-type="recognition" id="oneOf1">
                <emma:interpretation id="interp5" emma:lang="en-IN" emma:confidence="0">
                  <emma:literal>70</emma:literal>
                </emma:interpretation>
                <emma:interpretation id="interp6" emma:lang="en-IN" emma:confidence="0">
                  <emma:literal>00</emma:literal>
                </emma:interpretation>
                <emma:interpretation id="interp7" emma:lang="en-IN" emma:confidence="0">
                  <emma:literal>₹0</emma:literal>
                </emma:interpretation>
                <emma:interpretation id="interp8" emma:lang="en-IN" emma:confidence="0">
                  <emma:literal>70S</emma:literal>
                </emma:interpretation>
                <emma:interpretation id="interp9" emma:lang="en-IN" emma:confidence="0">
                  <emma:literal>70s</emma:literal>
                </emma:interpretation>
              </emma:one-of>
            </emma:emma>
          </inkml:annotationXML>
          <inkml:trace contextRef="#ctx0" brushRef="#br0" timeOffset="3227.5038">2357-200 64 0,'5'-3'27'0,"-1"3"-14"0,-4-4-13 15,0 4 7-15,0 0-4 16,0-4-2-16,0 0 4 0,0 1 4 15,0-1 1-15,0 0 2 16,0-7 2-16,0 0 4 16,0 0-1-16,-4 3 1 15,-1-7-3-15,1 0-1 16,0-4-6-16,-4 4 0 16,-1 0-5-16,1 1-2 0,-1-1 2 15,1 3-2-15,4 1 2 16,-1 0 0-16,1 3 3 15,0 1-8-15,4 3 0 16,4 0 0-16,0 4 1 16,5 0-2-16,12 4 2 0,8 0 5 15,1 0 2-15,8-1 0 16,8 1 1-16,0-4-6 16,13 0-1-16,0-4 2 15,0 1 3-15,-8-5 0 16,-1 1 0-16,5-5-3 15,0 1 1-15,-9 0-2 16,-4 4 2-16,-8-1-2 16,-5 1-1-16,-8 3-2 15,-4 0 1-15,-4 4 1 16,-5 4 0-16,-4 3 0 16,-4 5 2-16,-8 6-1 15,-9 5 2-15,-4 18-2 16,-4 4 2-16,-1 3-2 15,-3-3-1-15,-1 4 1 16,1 3 1-16,-9-3-1 0,0-4 2 16,0 0 2-16,0 0 4 15,5-4-2-15,-1-4-2 16,5 1-5-16,3 3-2 16,5-8 1-16,5-6 2 15,3 3 2 1,0-4-4-16,5-4 1 15,-1-3 0-15,5-4 0 16,0-4-7-16,4 0-3 16,0-3-1-16,0-5-1 0,0 1-9 15,0-4-1-15,0 0-11 16,0 0-4-16,0 0-11 16,0 0-23-1,0 0 19-15</inkml:trace>
          <inkml:trace contextRef="#ctx0" brushRef="#br0" timeOffset="4292.5706">3847-398 56 0,'4'-7'22'0,"1"3"-12"0,-1-4-1 16,0 5 9-16,0-1 1 16,1-4 1-16,-1-3-9 15,-4 0-2-15,0 0 1 16,0 0 4-16,0-1-2 15,-4 1 3-15,-1 4-6 0,-3-1-1 16,-5 1-4 0,1 3-1-16,-1 0 1 0,-8 4 0 0,-8 0 2 15,-1 8-3-15,1-1 0 16,-1 4-1-16,-4 4 1 16,5 8-4-16,0 3 0 15,-9 19 1-15,4 3 0 16,-4 5 2-16,4-4 1 15,5 14-4-15,4-7 1 16,8 0 0-16,0-3 0 16,9-5-3-16,3-3 2 15,5-4 3-15,0 4 1 16,5 4 3-16,7-8 3 0,5-7-2 16,0-4-2-16,4 0 4 15,0-12 2-15,0-6-2 16,4-5 0-16,5-3-3 15,-1-12 1-15,5-10-2 16,4-5 2-16,0-3-2 16,4 0 0-16,-4 0 1 15,-5-4 3-15,1 0-4 16,-5 4-1-16,1-1-2 16,-5 5-2-16,0-16 3 15,-4 5 0-15,5 3-1 16,-9 0-2-16,-1 0 3 15,-3 4 0-15,-9 0 1 16,-4-1 0-16,0 5 0 0,0-8 0 16,0-7 0-16,-4 3 0 15,0 4-2-15,-5 4-2 16,1-4-4-16,-5 11 0 16,1 1 0-16,-5 3-1 15,0 0-5-15,0 3-2 16,5 1-6-16,-5 4-4 15,4-1-2-15,0 1 3 16,1-1-22-16,-1 1-9 16</inkml:trace>
        </inkml:traceGroup>
      </inkml:traceGroup>
    </inkml:traceGroup>
    <inkml:traceGroup>
      <inkml:annotationXML>
        <emma:emma xmlns:emma="http://www.w3.org/2003/04/emma" version="1.0">
          <emma:interpretation id="{A3D0323C-D242-463D-AFA3-7AA6FD4D1399}" emma:medium="tactile" emma:mode="ink">
            <msink:context xmlns:msink="http://schemas.microsoft.com/ink/2010/main" type="paragraph" rotatedBoundingBox="742,11903 4800,11746 4842,12838 784,1299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143A824-CF27-40FF-81F8-CD2A8A8AA39F}" emma:medium="tactile" emma:mode="ink">
              <msink:context xmlns:msink="http://schemas.microsoft.com/ink/2010/main" type="inkBullet" rotatedBoundingBox="742,11903 1417,11877 1451,12767 776,12794"/>
            </emma:interpretation>
            <emma:one-of disjunction-type="recognition" id="oneOf2">
              <emma:interpretation id="interp10" emma:lang="en-IN" emma:confidence="0">
                <emma:literal>L</emma:literal>
              </emma:interpretation>
              <emma:interpretation id="interp11" emma:lang="en-IN" emma:confidence="0">
                <emma:literal>l</emma:literal>
              </emma:interpretation>
              <emma:interpretation id="interp12" emma:lang="en-IN" emma:confidence="0">
                <emma:literal>2</emma:literal>
              </emma:interpretation>
              <emma:interpretation id="interp13" emma:lang="en-IN" emma:confidence="0">
                <emma:literal>h</emma:literal>
              </emma:interpretation>
              <emma:interpretation id="interp14" emma:lang="en-IN" emma:confidence="0">
                <emma:literal>[</emma:literal>
              </emma:interpretation>
            </emma:one-of>
          </emma:emma>
        </inkml:annotationXML>
        <inkml:trace contextRef="#ctx0" brushRef="#br0" timeOffset="5899.8015">-311 979 92 0,'4'-30'35'0,"0"26"-18"0,5-22-16 0,-5 19 8 16,0-1-1-16,1 1 0 15,-1-1-2-15,0 1-1 16,0-1 5-16,0 1 6 15,1 3 1-15,-1 0-1 16,0 0 0-16,-4 1 0 16,4-1-8-16,-4 4 4 0,0 0 1 15,0 0 0-15,4 4 0 16,1-1-3-16,-1 5 1 16,0 7-6-16,-4 11-1 15,0 4-2-15,0 4-2 0,4 11 1 16,-4 7 1-16,0 4-1 15,-4 4-1-15,0 0-2 16,-5 0-1-16,1 3 2 16,0 1 2-16,-1-8 0 15,1-7 2-15,4-5-2 16,-1-6-1-16,1-5 1 16,0-10 1-16,0-1 1 15,-1-7 1-15,1 0-2 16,0-3-2-16,4-5 1 15,0-7-1-15,0 0 0 16,0 0 0-16,4-4 0 16,0 1 0-16,1-1 2 0,-1 0 1 15,4 0-4-15,1 1-1 16,3-1 3-16,9 0 1 16,0 0-3-16,9 1 1 15,4 3 0-15,-1 0 2 16,5 0-1-16,0 0-1 15,0 0 1-15,4 0-1 16,4 0 0-16,-4 0 2 16,-4-4-1-16,-4 4-1 15,-5-4-2-15,-3 4 1 16,-5 0 1-16,0 0 2 16,-4 0-1-16,-5 0 2 15,1-4-9-15,-1 1-1 0,-7-1-12 16,-1 0-5-16,4 0-29 15,-8 1-14-15,4-1-11 16</inkml:trace>
      </inkml:traceGroup>
      <inkml:traceGroup>
        <inkml:annotationXML>
          <emma:emma xmlns:emma="http://www.w3.org/2003/04/emma" version="1.0">
            <emma:interpretation id="{6293F1DD-48F7-4BF1-90D2-06D6AEBD68D7}" emma:medium="tactile" emma:mode="ink">
              <msink:context xmlns:msink="http://schemas.microsoft.com/ink/2010/main" type="line" rotatedBoundingBox="2276,11886 4801,11788 4842,12838 2316,12936"/>
            </emma:interpretation>
          </emma:emma>
        </inkml:annotationXML>
        <inkml:traceGroup>
          <inkml:annotationXML>
            <emma:emma xmlns:emma="http://www.w3.org/2003/04/emma" version="1.0">
              <emma:interpretation id="{FC1649A9-FC4F-42CF-867D-4A83A23D0425}" emma:medium="tactile" emma:mode="ink">
                <msink:context xmlns:msink="http://schemas.microsoft.com/ink/2010/main" type="inkWord" rotatedBoundingBox="2276,11886 4801,11788 4842,12838 2316,12936"/>
              </emma:interpretation>
              <emma:one-of disjunction-type="recognition" id="oneOf3">
                <emma:interpretation id="interp15" emma:lang="en-IN" emma:confidence="0">
                  <emma:literal>~24</emma:literal>
                </emma:interpretation>
                <emma:interpretation id="interp16" emma:lang="en-IN" emma:confidence="0">
                  <emma:literal>~ 24</emma:literal>
                </emma:interpretation>
                <emma:interpretation id="interp17" emma:lang="en-IN" emma:confidence="0">
                  <emma:literal>~ 27</emma:literal>
                </emma:interpretation>
                <emma:interpretation id="interp18" emma:lang="en-IN" emma:confidence="0">
                  <emma:literal>224</emma:literal>
                </emma:interpretation>
                <emma:interpretation id="interp19" emma:lang="en-IN" emma:confidence="0">
                  <emma:literal>~ 29</emma:literal>
                </emma:interpretation>
              </emma:one-of>
            </emma:emma>
          </inkml:annotationXML>
          <inkml:trace contextRef="#ctx0" brushRef="#br0" timeOffset="6696.415">1297 1446 56 0,'-9'-7'24'0,"5"3"-12"0,-4-3-8 16,4 3 8-16,-1 0-3 16,1-3 2-16,-4-1 7 15,3 1 3-15,-3-1 1 16,0 1-2-16,3-1-6 15,1 1-1-15,0-1-8 16,0 5-3-16,0-1-1 16,-1 0 1-16,5 0 1 0,0 1 1 15,0-1 2-15,0 0 3 16,0 1 5-16,0-1-6 16,0 0-2-16,5 0 1 15,-1 1 2-15,0-1-4 0,4 0-3 16,1-7 3-16,3 3 1 15,1 1 0-15,4-8-1 16,4 0-1-16,0 0 0 16,4 4 2-16,5 3 1 15,3 5-3-15,1 3-1 16,0 0-3-16,-5 11-1 16,-4 4 1-16,1 3 0 15,-5-3-3-15,0 0 2 16,-4 0 3-16,-1-3 1 0,1-5 5 15,0-3 3-15,4 0-4 16,0-4-2-16,-4-4-2 16,4 0-3-16,-4-11-10 15,0-7-4-15,-5 3-15 16,-3 0-7-16,-9 4-31 16</inkml:trace>
          <inkml:trace contextRef="#ctx0" brushRef="#br0" timeOffset="7490.3606">2724 1121 144 0,'-26'7'55'15,"22"-7"-30"-15,-4 0-29 0,3 0 10 0,-3 0-5 16,0-3-1-16,-5-1-2 16,0-3-1-16,1-1 2 15,-1-3 11-15,0 0 6 0,5-1 7 16,4-10 14 0,4-8-8-16,8 4-9 15,5 0-3-15,4 7-8 16,4 4-3-16,4 4-3 15,4 7-3-15,1 11-4 16,-5 12 0-16,0 4-3 16,-4 14 2-16,-4 0 1 15,-8 16-1-15,-5-1-1 16,-17 1 1-16,-8-1 3 16,-4-3 3-16,-9-1 4 15,-4-7 2-15,1 4-1 0,-1-11-1 16,-4-8-1-16,-9-7 0 15,9-15-5-15,8-4 1 16,5-8 2-16,8-3 3 16,4 0 0-16,9-4 0 15,3 0-3-15,14 0 1 16,8 4-2-16,4 3-1 16,4 4 3-16,4 8 0 15,5 7-1-15,4 4-2 16,0 4 1-16,8 18 1 0,0 1-1 15,-3-1-1-15,-6-3 1 16,-3-4-1-16,-4-8 0 16,-5-3 0-16,0-4 0 15,-4-4 0-15,-4-3-20 16,-4-5-7-16,-1 1-4 16,-3-4 1-16,-1 4-10 15,-8-4-4-15,0-4-29 16</inkml:trace>
          <inkml:trace contextRef="#ctx0" brushRef="#br0" timeOffset="8567.5052">3645 758 108 0,'0'0'44'0,"-4"-4"-24"0,4 4-21 0,0 0 7 0,0 0-2 16,0 0 2-16,0 0 6 16,0 0 13-1,4-3 0-15,0-1-2 16,-4 0 1-1,9 4-8-15,-9-4-1 0,0 4-9 16,-4 0-4-16,-1 0-1 16,1 0 1-16,0 4-3 15,0 4 0-15,-5-1 3 16,1 8 1-16,0 4-1 16,-5 14 1-16,-4 9-4 15,-4 10-2-15,-4-3 2 0,-9 3 2 16,0 8 0-16,-3-8-1 15,-1-7 7 1,0-4 3-16,4-7 1 0,1-4 1 16,3-8-6-16,5-3-4 15,4-8-1-15,4-3 1 16,4-8-3-16,5-4 0 16,-1-11 1-16,9-7 0 15,0-1-3-15,5 1 2 16,3 3 1-16,5 0 2 15,4 8-3-15,-1 4 0 16,1 3 1-16,4 4 2 0,0 11-3 16,5 0 0-16,7 8 1 15,-3 0 0-15,-1-1 0 16,1 1 0-16,-1 0 0 16,1-4 0-16,-5-4 0 15,0-4 2-15,0-3-1 16,1-4-1-16,-1-4 3 15,-4 1 0-15,4-1-4 16,0-3 1-16,-8-8 0 16,-4-8 0-16,-5 1 2 15,1 3 3-15,-14 0 0 16,5 4 2-16,-4 4-2 16,0 0 0-16,0 3-3 15,-9 8-2-15,1 4-2 0,3 4 1 16,-8 10 1-1,9 5 2-15,-5 7-1 0,5 7-1 16,-1 8-2-16,1 15 1 16,4 0 1-16,0-4 2 15,-1 0-3-15,1-4 0 16,0-11-4-16,0-7 1 16,0-4-5-16,-1-8 1 15,1-7-9-15,0-3-4 16,-5-9-38-16,5-6-16 15,0-9-8 1</inkml:trace>
        </inkml:traceGroup>
      </inkml:traceGroup>
    </inkml:traceGroup>
    <inkml:traceGroup>
      <inkml:annotationXML>
        <emma:emma xmlns:emma="http://www.w3.org/2003/04/emma" version="1.0">
          <emma:interpretation id="{F30ED700-A23D-45B6-88F1-58C7DAC03B3A}" emma:medium="tactile" emma:mode="ink">
            <msink:context xmlns:msink="http://schemas.microsoft.com/ink/2010/main" type="paragraph" rotatedBoundingBox="605,13638 4300,13621 4304,14551 609,1456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A31AF49-4C56-4524-ACE9-B9268488FAE1}" emma:medium="tactile" emma:mode="ink">
              <msink:context xmlns:msink="http://schemas.microsoft.com/ink/2010/main" type="line" rotatedBoundingBox="605,13638 4300,13621 4304,14551 609,14567"/>
            </emma:interpretation>
          </emma:emma>
        </inkml:annotationXML>
        <inkml:traceGroup>
          <inkml:annotationXML>
            <emma:emma xmlns:emma="http://www.w3.org/2003/04/emma" version="1.0">
              <emma:interpretation id="{6F8B675C-3FCA-442C-83F5-1CB76BF8421F}" emma:medium="tactile" emma:mode="ink">
                <msink:context xmlns:msink="http://schemas.microsoft.com/ink/2010/main" type="inkWord" rotatedBoundingBox="605,13638 4300,13621 4304,14551 609,14567"/>
              </emma:interpretation>
              <emma:one-of disjunction-type="recognition" id="oneOf4">
                <emma:interpretation id="interp20" emma:lang="en-IN" emma:confidence="0">
                  <emma:literal>Sr12</emma:literal>
                </emma:interpretation>
                <emma:interpretation id="interp21" emma:lang="en-IN" emma:confidence="0">
                  <emma:literal>Sr 12</emma:literal>
                </emma:interpretation>
                <emma:interpretation id="interp22" emma:lang="en-IN" emma:confidence="0">
                  <emma:literal>S. 12</emma:literal>
                </emma:interpretation>
                <emma:interpretation id="interp23" emma:lang="en-IN" emma:confidence="0">
                  <emma:literal>5-12</emma:literal>
                </emma:interpretation>
                <emma:interpretation id="interp24" emma:lang="en-IN" emma:confidence="0">
                  <emma:literal>S 12</emma:literal>
                </emma:interpretation>
              </emma:one-of>
            </emma:emma>
          </inkml:annotationXML>
          <inkml:trace contextRef="#ctx0" brushRef="#br0" timeOffset="11215.6113">2286 2666 176 0,'-4'-4'68'0,"4"1"-36"0,0-1-24 15,0 4 16-15,0 0-8 16,0-4-1-16,0 0-3 16,0 1 2-16,-5-1-7 15,5 0 5-15,-4 0 3 0,4 1-3 16,0 3 1-16,-4 0-8 15,0 0-1-15,0 0 0 16,-1 3 0-16,5 5 0 16,-4-1 0-16,0 8-5 15,4 4 1-15,0 15 0 16,0 11 0-16,0 7 0 0,0 0 2 16,-4 8-1-16,0 11 2 15,-1-7-2 1,1-1-1-16,0-6-2 0,0-5 1 15,-1-3 1-15,1-16 2 16,4 1 1-16,-4-15 1 16,0-4-5-16,0-8-1 15,4-11-30-15,-5-7-14 16,1-4-23-16,4-7-9 16,0-1-7-1</inkml:trace>
          <inkml:trace contextRef="#ctx0" brushRef="#br0" timeOffset="12025.3864">2879 2771 140 0,'0'4'52'0,"4"-1"-28"0,-8 5-24 0,4 3 13 15,0-4-7-15,-4 1-1 16,0-1-5-16,-5 1-2 16,1-1 1-16,-9-3 4 0,-4 0 6 15,0 0 6-15,0-12 3 16,0-3 2-16,0 0 2 16,4-1-3-16,0-2 0 0,5-1-6 15,3-4 0-15,5-4-8 16,4 1-1-16,8 0-2 15,13 3 1 1,9 0 0-16,-1 4 3 0,5 4-3 16,0 3 0-16,-1 1-6 15,1 7 0-15,12 11 1 16,-4 12 3-16,-4 10 0 16,-4 23-1-16,-9 1 3 15,-8-1 0-15,-8 7-4 16,-18 8 1-16,-12-7 4 15,-4-4 2-15,-5-4-5 16,-8-7 0-16,-8-8-3 16,-4-8 0-16,-1-10-7 15,1-4-2-15,-1-12 12 16,5-7 6-16,4-7-2 0,8-5-3 16,9 1 1-16,4-4 2 15,4 0-4-15,13 0-1 16,8-7 0-16,13 3 0 15,4-3-3-15,4 10 2 16,17 5 3-16,-4 7 1 16,0 7 1-16,4 8 0 15,-4 4 2-15,0 3 1 16,-5 8 3-16,10 0 1 16,3-3-3-16,-4 6 0 15,-4 5-7-15,-5-8-3 16,-3-16-10-16,-1-6-5 0,-3-12-29 15,-1-7-12-15,-4-11-54 16</inkml:trace>
          <inkml:trace contextRef="#ctx0" brushRef="#br0" timeOffset="10074.8864">0 2700 36 0,'5'-8'13'15,"-1"5"-6"-15,0-1-6 0,0 0 5 0,1 0 1 16,-1 1 3-16,0-1 10 15,0 0 7-15,0 0 1 16,1-3 3-16,-1 3-4 16,-4 0-2-16,4-3-5 15,0 3-2-15,-4 0-10 16,0 1 1-16,0-1 2 0,0 0 0 16,0 0 1-16,0-3 0 15,0 3 2-15,-4 0-3 16,0-3-1-16,0 3-4 15,-5 1 1-15,-3-1-6 16,-5 4-1-16,-4 0 0 16,-5 4 0-16,-7-1-5 0,-1 8 1 15,0 1 0-15,-3 3 2 16,3 3 1-16,0 5 1 16,-4-1 2-16,5 1 1 15,-1 3-4-15,4 0 1 16,5-3-2-16,8 6 0 15,9-6 0-15,4-1 0 16,12 1 2-16,5-1 0 16,4-3-5-16,4 11-1 0,4-8-2 15,0 8 2 1,0 4-1-16,9 3 2 0,4 1 3 16,-9-1 1-16,-3 1 3 15,-5-1 1-15,-4-3-1 16,-5-1 1-16,-12 5 2 15,-4 7 4-15,-9-8 0 16,-3-7 0-16,-5-4-1 16,-5-7 0-16,-3-4 4 15,-1-8 3-15,1-7-6 16,-5-15-1-16,1-3-2 16,3-1-1-16,5-4-8 15,4 5 0-15,4-1-6 16,4 0 1-16,5 4-3 15,4 4 2-15,12 0-2 0,1 7 0 16,7 0-5-16,1 8-1 16,0 0-12-16,-4 3-4 15,3 1-54 1,1-1-20-16,0-3 55 16</inkml:trace>
          <inkml:trace contextRef="#ctx0" brushRef="#br0" timeOffset="10583.2565">889 3227 124 0,'-13'0'46'0,"-8"0"-24"0,8 0-15 0,13 0 15 16,-4-4-11-16,0 1-1 16,0-8-2-16,-5-4 2 15,5-8-5-15,8 1 8 0,-4-1 4 16,4 1-3-16,9-1 2 15,0 1-5-15,-1 3-1 16,5 0-6-16,0 5-3 16,0 2 0-16,4 9-1 15,0 3 0-15,0 3 0 16,0 5 0-16,8 3 0 16,5 0 0-16,-4 0 0 0,-1-3 4 15,0-1 2 1,-3 1-2-16,-1-1-1 0,0-7-1 15,0 0-2-15,-3 0 1 16,-1-3-1-16,-5-1 0 16,-3-4 0-16,0 1-3 15,-5-1 2-15,-4-3-12 16,0 4-7-16,1-1-18 16,-5 1-6-16</inkml:trace>
        </inkml:traceGroup>
      </inkml:traceGroup>
    </inkml:traceGroup>
    <inkml:traceGroup>
      <inkml:annotationXML>
        <emma:emma xmlns:emma="http://www.w3.org/2003/04/emma" version="1.0">
          <emma:interpretation id="{70BFF945-B391-46B4-A8CC-1D6F28248F0E}" emma:medium="tactile" emma:mode="ink">
            <msink:context xmlns:msink="http://schemas.microsoft.com/ink/2010/main" type="paragraph" rotatedBoundingBox="515,14676 14234,11800 14757,14293 1038,1716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CA2B79C-4614-4A39-8089-0EA1C31A37A9}" emma:medium="tactile" emma:mode="ink">
              <msink:context xmlns:msink="http://schemas.microsoft.com/ink/2010/main" type="line" rotatedBoundingBox="515,14676 14234,11800 14757,14293 1038,17169"/>
            </emma:interpretation>
          </emma:emma>
        </inkml:annotationXML>
        <inkml:traceGroup>
          <inkml:annotationXML>
            <emma:emma xmlns:emma="http://www.w3.org/2003/04/emma" version="1.0">
              <emma:interpretation id="{0CDD6EC7-9B9E-4CC8-936C-BDFBBFDD366D}" emma:medium="tactile" emma:mode="ink">
                <msink:context xmlns:msink="http://schemas.microsoft.com/ink/2010/main" type="inkWord" rotatedBoundingBox="705,15188 4055,15070 4090,16049 739,16167"/>
              </emma:interpretation>
              <emma:one-of disjunction-type="recognition" id="oneOf5">
                <emma:interpretation id="interp25" emma:lang="en-IN" emma:confidence="0">
                  <emma:literal>on-GI</emma:literal>
                </emma:interpretation>
                <emma:interpretation id="interp26" emma:lang="en-IN" emma:confidence="0">
                  <emma:literal>an-GI</emma:literal>
                </emma:interpretation>
                <emma:interpretation id="interp27" emma:lang="en-IN" emma:confidence="0">
                  <emma:literal>Cn6</emma:literal>
                </emma:interpretation>
                <emma:interpretation id="interp28" emma:lang="en-IN" emma:confidence="0">
                  <emma:literal>C~6</emma:literal>
                </emma:interpretation>
                <emma:interpretation id="interp29" emma:lang="en-IN" emma:confidence="0">
                  <emma:literal>c~6</emma:literal>
                </emma:interpretation>
              </emma:one-of>
            </emma:emma>
          </inkml:annotationXML>
          <inkml:trace contextRef="#ctx0" brushRef="#br0" timeOffset="13947.7133">1183 4615 148 0,'-4'4'57'0,"4"0"-30"0,-17-4-23 15,13 0 15-15,0 0-11 16,4-4-2-16,-5-4-9 16,5-3-2-16,-4-4 2 15,4 0 3-15,0-3 3 0,0-9 7 16,9 5 4-16,-1 3-3 16,5 4-1-16,-1 0 0 15,5-3 1-15,4 10-3 16,0 4-3-16,5 12-2 0,-1-1-3 15,4 5 1-15,5 3 1 16,4-1-1-16,-5 5 2 16,5 0 4-16,-8-4 6 15,-5-4-3-15,0-3 0 16,1-8-4-16,-5-4-1 16,0-4-3-16,-5-3-2 15,1-8-6-15,0 1-4 16,-4-5-8-16,-1 1-1 15,-3 3-3-15,-1 4 0 16,-4 4-3-16,-4 3 1 0,5 16-3 16,-5-1 2-16,-5 8-35 15,1 0-17 1,4 0 37-16</inkml:trace>
          <inkml:trace contextRef="#ctx0" brushRef="#br0" timeOffset="14862.0128">2955 4099 156 0,'4'0'60'0,"0"0"-32"0,-4 0-26 0,0 0 14 15,0 0-12-15,0 0-5 0,0-8-4 16,5 1-2-16,-5-1 4 16,0 1 3-16,0 3 3 0,0 0 10 15,0 1 3-15,0-1-1 16,0 4-1-16,0 0-4 15,0-4-1-15,0 4-1 16,0-3 0-16,0-1-2 16,0 0 1-16,0 0-4 15,0 1 0-15,0-1 1 16,0 4 0-16,0 0-5 16,0-4 1-16,0 4 4 15,0 0 5-15,0 0-1 0,0 0 3 16,-5 0 0-16,1-4 1 15,0 4-2-15,0 0 1 16,-5 0-4-16,1 0-2 16,-5 0 0-16,1 4 1 15,-5 4-1-15,-8-1 2 16,-5 1-4-16,-4 18-2 16,1 0 2-16,-5 4 0 15,-4 4-1-15,0 3 1 16,4 23 0-16,-4 0 1 15,-4 11-2-15,8 7 1 16,8 8-4-16,9-3 0 0,9-9 1 16,12-2 0-16,12-5 0 15,9-11 2-15,4-15 1 16,5-7 1-16,4-12 0 16,3-14 2-16,6-16-5 15,-1-7-1-15,-5-7-2 16,-7-8 0-16,-5-11 2 15,-8-12 2-15,-9 8-3 16,-12 4 0-16,-8 8 3 16,-9 10 1-16,-9 8-4 15,-4 12-1-15,-3 17-2 16,3 16 0-16,-21 4-15 16,13 3-7-16,8 1-38 15,5-4-14-15</inkml:trace>
          <inkml:trace contextRef="#ctx0" brushRef="#br0" timeOffset="13302.2459">203 4174 124 0,'16'0'49'0,"-32"3"-26"0,28-3-23 16,-16 0 13-16,4 0-3 15,0 4 4-15,8-4 6 16,-8 0 4-16,-4 0-12 16,0 0 6-16,0 0 5 0,0 0-3 0,-1 0-2 15,-3 0-2 1,-1 0 0-16,-3 0-4 0,-1-11-2 15,-4 0-6-15,1 3-1 16,-6 1-1-16,-3 3-2 16,-4 0 1-16,-9 16-1 15,-4-1-5-15,0 4 1 16,0 3 2-16,0 9 3 16,-1 6-2-16,6 12 0 15,-5 0 1-15,8 4 0 16,9 3 0-16,4 0 0 0,16 5 0 15,5-1 0-15,13-8-3 16,8-7 2-16,4-11 3 16,17-3 1-16,0-9-1 15,5-6 1-15,-1-5 0 16,0-14 3-16,-4-1-5 16,-4-11-3-16,-4 4 1 15,0 4 0-15,-9 4-4 16,-4-1 1-16,-4 1-11 15,-5 3-6-15,1 0-10 16,-5 4-6-16,1 11-31 16,-5-3-42-1,9 11 29-15</inkml:trace>
        </inkml:traceGroup>
        <inkml:traceGroup>
          <inkml:annotationXML>
            <emma:emma xmlns:emma="http://www.w3.org/2003/04/emma" version="1.0">
              <emma:interpretation id="{CA725F3D-E3D6-4A11-848F-4BA7ACCE5C6F}" emma:medium="tactile" emma:mode="ink">
                <msink:context xmlns:msink="http://schemas.microsoft.com/ink/2010/main" type="inkWord" rotatedBoundingBox="6219,14541 7430,13683 7827,14242 6616,15100"/>
              </emma:interpretation>
              <emma:one-of disjunction-type="recognition" id="oneOf6">
                <emma:interpretation id="interp30" emma:lang="en-IN" emma:confidence="0">
                  <emma:literal>m</emma:literal>
                </emma:interpretation>
                <emma:interpretation id="interp31" emma:lang="en-IN" emma:confidence="0">
                  <emma:literal>M</emma:literal>
                </emma:interpretation>
                <emma:interpretation id="interp32" emma:lang="en-IN" emma:confidence="0">
                  <emma:literal>R</emma:literal>
                </emma:interpretation>
                <emma:interpretation id="interp33" emma:lang="en-IN" emma:confidence="0">
                  <emma:literal>p</emma:literal>
                </emma:interpretation>
                <emma:interpretation id="interp34" emma:lang="en-IN" emma:confidence="0">
                  <emma:literal>P</emma:literal>
                </emma:interpretation>
              </emma:one-of>
            </emma:emma>
          </inkml:annotationXML>
          <inkml:trace contextRef="#ctx0" brushRef="#br1" timeOffset="143986.8743">6056 4008 72 0,'-8'15'27'0,"4"-30"-14"0,-1 27 0 0,-3-12 14 15,0-4-11-15,-9 8-1 0,0-4-3 16,0-4 0-16,0 8-2 16,-4-1-1-16,0-6-5 15,-4 3-1-15,-5 0-1 16,-3-4 5-16,-5-4 3 0,4-7 1 15,1 0 3-15,3 0-5 16,5-7-1-16,4 0-2 16,8-5 1-16,5-14-4 15,8-7 0-15,12-5-3 16,14 1-1-16,3-4 1 16,9 0 0-16,0-4-5 15,12 4 1-15,5 7-7 16,4 8-1-16,0 7 5 15,-4 8 1-15,4 11 1 16,0 11 4-16,-9 4-9 0,1 12-3 16,-14 6 2-16,-11 1 4 15,-9 3 6-15,-5 1 3 16,-16-1 2-16,-9 1 0 16,1-8 6-16,-1-4 4 15,-4-7-5-15,0-8-1 16,1-4-6-16,-6-3-2 15,6-19-2-15,7-3-2 16,5-1 3-16,4-3 2 16,8-1-2-16,13-7 0 15,17-3 3-15,0-1 1 16,4 12-4-16,5 7 1 0,12 7-2 16,4 8 0-16,4 11 2 15,0 16 0-15,1 10-3 16,-1 8 2-16,-8 4-10 15,-13 3-5-15,-8-7 5 16,-8 4 6-16,-14 3 2 16,-16 4 1-16,-12 4-3 15,-9 0-1-15,-9 0 9 16,-3-4 7-16,-5 4-4 16,4 4-3-16,-4-12-9 15,5-7-4-15,-1-4-49 16</inkml:trace>
        </inkml:traceGroup>
        <inkml:traceGroup>
          <inkml:annotationXML>
            <emma:emma xmlns:emma="http://www.w3.org/2003/04/emma" version="1.0">
              <emma:interpretation id="{7A103D9D-22A4-49EE-BB0E-1A259C2CE131}" emma:medium="tactile" emma:mode="ink">
                <msink:context xmlns:msink="http://schemas.microsoft.com/ink/2010/main" type="inkWord" rotatedBoundingBox="8722,12956 12689,12124 13211,14617 9244,15449">
                  <msink:destinationLink direction="from" ref="{180332E3-5CC8-40DF-AA99-ED2339372D36}"/>
                  <msink:destinationLink direction="with" ref="{EB502AEF-05A0-48CC-9251-DF01CE3DE2A0}"/>
                  <msink:destinationLink direction="with" ref="{FC451FC3-BCF3-436E-81B3-0182BA9FE63D}"/>
                  <msink:destinationLink direction="from" ref="{728B64E9-20BC-4C47-A123-BE128D85B156}"/>
                  <msink:destinationLink direction="to" ref="{6BD7FB5B-52EF-4A5A-BD08-075B1012BA8A}"/>
                </msink:context>
              </emma:interpretation>
              <emma:one-of disjunction-type="recognition" id="oneOf7">
                <emma:interpretation id="interp35" emma:lang="en-IN" emma:confidence="0">
                  <emma:literal>B."</emma:literal>
                </emma:interpretation>
                <emma:interpretation id="interp36" emma:lang="en-IN" emma:confidence="0">
                  <emma:literal>B,"</emma:literal>
                </emma:interpretation>
                <emma:interpretation id="interp37" emma:lang="en-IN" emma:confidence="0">
                  <emma:literal>Bs."</emma:literal>
                </emma:interpretation>
                <emma:interpretation id="interp38" emma:lang="en-IN" emma:confidence="0">
                  <emma:literal>B"</emma:literal>
                </emma:interpretation>
                <emma:interpretation id="interp39" emma:lang="en-IN" emma:confidence="0">
                  <emma:literal>B?"</emma:literal>
                </emma:interpretation>
              </emma:one-of>
            </emma:emma>
          </inkml:annotationXML>
          <inkml:trace contextRef="#ctx0" brushRef="#br1" timeOffset="145970.6195">8430 3204 100 0,'-21'-7'38'0,"13"3"-20"0,-9-4-15 0,8 5 10 0,-3-5 3 15,-9 1 2-15,-9-12-5 16,1-15-3-16,-1 1-1 15,1-5 1-15,4-7-5 16,-1-11 6-16,5-7 2 0,4-1-2 16,9-3 1-16,8-16-3 15,13 1 0-15,12-4-1 16,13-4 0-16,4 4-9 16,8 4-1-16,9 11 0 15,13 7 3-15,8 12-9 16,8-1-2-16,5 20-4 15,-1 10 1-15,5 12-6 16,-4 11-1-16,-9 8 0 16,-13 7 2-16,-12 3 5 0,-12 8 6 15,-14 8 13-15,-12 3 5 16,-12 1 7-16,-13-4 1 16,-13-5-2-16,-8-2 0 15,-1-9-1-15,1-6 0 16,-4-9-6-16,3-3-2 15,5-7-6-15,4-4-4 16,5-8-2-16,3-11 0 16,9 4 0-16,13-4 0 15,12 4 3-15,13 0 2 16,8 3-9-16,9 8-4 16,8 11-16-16,5 12-5 0,-9 18 4 15,-5 8 0 1,-12 11 12-16,-12 14 12 15,-13 16 5-15,-17 4 24 16,-30 3 8-16,-8 4 2 16,-8-7 2-16,-13-8-14 15,-4-8-5-15,-4-10-10 16,-5-8-3-16,-8-12 0 0,0-6 0 16,9-12 2-16,3-8-8 15,14-7 0-15,7-7-11 16,14-8-4-16,12-4 6 15,16-19 4-15,18-3 5 16,16 0 1-16,18 0 1 16,7 0 0-16,14 7-3 0,7 12 0 15,5 7-7-15,0 7-4 16,5 8 5-16,-14 8 3 16,-8 7-1-16,-12 3 2 15,-13 9 7-15,-13 3 4 16,-12 3-1-16,-26 1 0 15,-8 3 5-15,-13-3 4 16,-8-4-3-16,-8-4 1 16,-5-7-5-16,9-8 1 15,4-4-7-15,8-3-1 16,9-8-2-16,8-3 0 16,8-8 0-16,18 0 0 15,16 0 0-15,13 0-2 0,8 4 0 16,9 0 0-16,8 7-2 15,-4 8-1-15,-4 11-10 16,-5 7-3-16,-8 8 1 16,-16 19 3-16,-14 3 21 15,-16 0 10-15,-17 1 5 16,-25 18 3-16,-9-11-2 16,-12-4 2-16,-9-4-2 15,0-7 2-15,-4-7-11 16,-4-12-2-16,4-4-6 15,13-7-3-15,8-4-9 16,8 1-3-16,13-5-3 16,9-3-1-16,8-4-10 15,12 0-2-15,9-4-1 16,9 0 2-16,8-3-36 16,16-1-23-16,5 1 40 15</inkml:trace>
          <inkml:trace contextRef="#ctx0" brushRef="#br1" timeOffset="147396.7843">10497 3582 160 0,'4'-15'63'0,"17"4"-34"0,4-8-32 0,-12 15 13 16,3 1-12-16,6-1-3 15,-1 4-15-15,0 0-5 0,0 7 0 16,0 4 2-16,-9 8 17 16,-3 19 8-16,-18 3 23 15,-3 4 10-15,-14 0-2 16,-16 3 0-16,-4 8-12 16,-4-7-5-16,-1-4-9 15,-4-4-5-15,-4-7-1 0,5-4-17 16,3-8-4-16,1-7-50 15,8-4-36 1,4-3 39-16</inkml:trace>
          <inkml:trace contextRef="#ctx0" brushRef="#br1" timeOffset="146811.0839">9958 2643 52 0,'-9'-8'19'0,"5"5"-10"0,0-1 9 0,4 0 14 15,0 0-1-15,0-7-1 16,-4 0-12-16,4-4-4 16,0-4-2-16,4-18 0 15,4-1-6-15,5-3 3 0,12 0 3 16,5-4 0-16,20 0 1 16,1 0-7-16,3 8-4 15,1 7-6-15,17 19 0 16,-1 3-18-16,1 16-8 0,-9 11-2 15,-8 11 1-15,-13 18-2 16,-13 5 9 0,-16 3 25-16,-13-4 17 15,-13 8 10-15,-16-4-8 16,-13-7-2-16,0-8-1 16,4-8 1-16,-4-6-6 15,4-9-2-15,4-3-5 16,0-3-4-16,5-5 0 0,8 1-6 15,21-5-3 1,8 5 1-16,9 3 2 16,4 0 3-16,4 4-1 15,9 4 1-15,4 7 2 16,-4 0 0-16,-5 12 8 0,-8 10 5 16,-12 5 2-16,-26-1 4 15,-4 12-2-15,-9-4-1 16,-3-4-2-16,-5-8-1 15,-13-7-7-15,5-3-4 16,0-8-15-16,-1-8-6 16,5-7-28-16,4-4-10 15,5 1-21 1</inkml:trace>
          <inkml:trace contextRef="#ctx0" brushRef="#br2" timeOffset="-606068.1769">11469 3978 40 0,'0'0'16'0,"-13"0"-8"0,22 4-12 0,-9-4 4 16,0 0 6-16,0 0 6 16,0 0 3-16,0 0 3 0,0 0 1 15,0 0 1-15,0 0-7 16,4 0-3-16</inkml:trace>
          <inkml:trace contextRef="#ctx0" brushRef="#br3" timeOffset="-119681.8407">11877 1925 48 0,'0'-12'19'0,"0"5"-10"0,4-4-6 16,-4 7 4-16,4 0 1 15,1-11 0-15,-1 0 2 16,0-11 1-16,0 7-3 15,0 1 0-15,1 3-5 16,-5 3-2-16,0 1 4 16,0 4 1-16,0-1-2 15,0 5-1-15,0 3-1 16,0 0 1-16,-5 11 2 16,1 4 4-16,0 7-4 15,0 1-1-15,-5 3-4 16,1 4-3-16,0-4 4 0,-9 4 1 15,0 7 0-15,-4 1-2 16,-4-5 1-16,-1 1-1 16,5 0 2-16,0-4 1 15,0 0 1-15,4-4 0 16,5-4-2-16,-1 1-2 16,0-5-2-16,5 1 1 15,4 0 1-15,0-4 0 0,4-4 0 16,0 0 2-16,0-3 1 15,4-5-4-15,0 1 1 16,4-4 0-16,1 0 0 0,-1-4 2 16,1 1 1-16,3-1-1 15,9-4 1-15,5 1 0 16,-1-1 1-16,0 1-2 16,9-1-2-16,0 1 1 15,-1-1 1-15,1 1-3 16,0 0-2-16,-5-1 4 15,0 1 1-15,-3-1 0 16,-5 4-2-16,4 1 1 16,-4-1 1-16,-4 0-3 15,-5 0-2-15,-3 4-3 16,-1 0 1-16,-3 0-21 16</inkml:trace>
          <inkml:trace contextRef="#ctx0" brushRef="#br2" timeOffset="-601835.1769">13321 2145 56 0,'0'-3'24'0,"0"3"-12"0,4-4-10 16,-4 4 6-16,0 0 4 15,0 0 5-15,0 0 6 16,0 0 3-16,0 0 4 15,0 0 4-15,0 0-15 16,0 0-5-16,0 0-1 16,0 0 4-16,0 0-9 15,0 0-2-15,0 0 0 0,0 0-3 16,0 0 0-16,0 0 1 0,0 0 0 16,-4 0-2-16,-1 0 1 15,1 4-2-15,0-1-1 16,0 5 1-16,0 3-1 15,-1 8 0-15,-3 3 0 16,-1 8 0-16,1 0 0 16,0 7 0-16,-5 8 0 15,5-4-3-15,-5 1 2 16,0-5 1-16,1 0 2 16,-1-7-1-16,0 0-1 15,5-7 1-15,0-5-1 0,-1-3 0 16,5-3 0-16,0-1 2 15,0 4-1 1,-1-8 2-16,1 5-4 16,4-12 0-16,0 0 1 15,0 0 0-15,0 0-3 16,0-4 2-16,0 4 3 16,0 0 3-16,4-4-2 15,-4 4 0-15,0 0-3 16,0 0-1-16,5 0 1 15,-5 0 2-15,4 0-3 16,-4 0 0-16,4 0 1 16,0 0 0-16,5 0 0 15,-1 0 2-15,0 0-1 0,1 0 2 16,4-4-2-16,3 4-1 16,5 0 1-16,5 0-1 15,7 4-3-15,9 0 2 16,5 3 1-16,-1-3 0 15,0 3 0-15,5-7 2 16,-1 0-1-16,-3-3-1 16,-10-1 1-16,1 0-1 15,-4 4 4-15,-5 0 5 16,-3 0-5-16,-5-3 0 16,-4 3-2-16,-5 0-2 0,-3 0 1 15,-1 0-1 1,-4-4 0-16,-4 4 2 0,0-4-28 15,0 4-9-15,0 0-40 16,0 0-42 0,-4-4 36-16</inkml:trace>
        </inkml:traceGroup>
      </inkml:traceGroup>
    </inkml:traceGroup>
    <inkml:traceGroup>
      <inkml:annotationXML>
        <emma:emma xmlns:emma="http://www.w3.org/2003/04/emma" version="1.0">
          <emma:interpretation id="{B74AEF7A-FCB7-4AD1-817B-876691BA86AD}" emma:medium="tactile" emma:mode="ink">
            <msink:context xmlns:msink="http://schemas.microsoft.com/ink/2010/main" type="paragraph" rotatedBoundingBox="876,16388 4191,16355 4201,17324 886,1735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3F87C60-5651-4D35-A2F7-65B066A8F0F8}" emma:medium="tactile" emma:mode="ink">
              <msink:context xmlns:msink="http://schemas.microsoft.com/ink/2010/main" type="line" rotatedBoundingBox="876,16388 4191,16355 4201,17324 886,17357"/>
            </emma:interpretation>
          </emma:emma>
        </inkml:annotationXML>
        <inkml:traceGroup>
          <inkml:annotationXML>
            <emma:emma xmlns:emma="http://www.w3.org/2003/04/emma" version="1.0">
              <emma:interpretation id="{3E84AA57-5581-4C96-A13A-00E6B0F40B46}" emma:medium="tactile" emma:mode="ink">
                <msink:context xmlns:msink="http://schemas.microsoft.com/ink/2010/main" type="inkWord" rotatedBoundingBox="876,16388 4191,16355 4201,17324 886,17357"/>
              </emma:interpretation>
              <emma:one-of disjunction-type="recognition" id="oneOf8">
                <emma:interpretation id="interp40" emma:lang="en-IN" emma:confidence="0">
                  <emma:literal>X-3</emma:literal>
                </emma:interpretation>
                <emma:interpretation id="interp41" emma:lang="en-IN" emma:confidence="0">
                  <emma:literal>x,3</emma:literal>
                </emma:interpretation>
                <emma:interpretation id="interp42" emma:lang="en-IN" emma:confidence="0">
                  <emma:literal>Xr3</emma:literal>
                </emma:interpretation>
                <emma:interpretation id="interp43" emma:lang="en-IN" emma:confidence="0">
                  <emma:literal>X~3</emma:literal>
                </emma:interpretation>
                <emma:interpretation id="interp44" emma:lang="en-IN" emma:confidence="0">
                  <emma:literal>XU</emma:literal>
                </emma:interpretation>
              </emma:one-of>
            </emma:emma>
          </inkml:annotationXML>
          <inkml:trace contextRef="#ctx0" brushRef="#br0" timeOffset="43852.2048">-210 5453 80 0,'0'-7'30'0,"4"3"-16"0,-4-4-12 0,0 8 9 0,0 0-5 16,0-7-1-16,0 7 6 15,0-4 5-15,-4 4 1 16,4 0-1-16,0 0 5 15,0-3 10 1,0 3-8-16,0 0-12 16,0 0 3-16,0 0-1 0,0 0-4 15,0 0-1-15,0 0 0 16,0 0 2-16,4 0-5 16,9 3-1-16,0 1-2 15,3 3 1-15,1 1-4 16,4 3 0-16,0 4 3 15,9 4 1-15,3 7-1 16,1 19-2-16,8-4-2 0,4 0-1 16,-3 4 4-16,3 4 1 15,-4 7-3-15,0-4-1 16,-4 4 3-16,4-11 1 16,0 0-3-16,-4-7-1 15,-4-9 3-15,-5-2 1 16,-4-9 0-16,1 1-2 15,-5-4 1-15,0-4-1 16,-4-3 0-16,-5-1 2 16,1-3-6-16,-5 0 1 0,1-1-10 15,-5-3-4-15,-4 0-13 16,0 0-4-16,0-3-42 16,-4-1-26-1,-1-3 44-15</inkml:trace>
          <inkml:trace contextRef="#ctx0" brushRef="#br0" timeOffset="44331.5086">569 5472 104 0,'-9'0'38'0,"9"0"-20"0,0 0-17 0,0 0 8 16,0 0-10-16,0 0-1 16,0 0-2-16,0 0-1 15,0 0 8-15,0 0 3 16,-4 0 5-16,0 4 4 15,-5-1 0-15,1 1 1 16,0 4-8-16,-9 3-3 16,-4 8-3-16,-5 14-4 0,-3 5 1 0,0 3 3 15,-5 4 1 1,-17 3-4-16,5 12-1 0,0 4 1 16,-5-4 2-16,5-8 0 15,4-3 2-15,4-5-4 16,0-6-2-16,4-12 2 15,1 0 2-15,12-7 2 16,4-4 1-16,4-8-2 16,5-3-2-16,4-4-8 15,8-4-3-15,4 1-27 16,5-9-39 0,4 5 14-16</inkml:trace>
          <inkml:trace contextRef="#ctx0" brushRef="#br0" timeOffset="45173.2452">1406 5824 56 0,'-4'0'22'0,"4"0"-12"0,-4-4-8 0,4 4 6 16,-4-4 11-16,-1 0 7 16,1-3-7-16,0-1-1 15,0 1 1-15,-5-4 2 16,1-1-7-16,4 1-3 0,-1 0 0 16,1 4 0-16,4-8-5 15,0 3-2-15,4 1 2 0,5 4-3 16,4-1-2-16,-1 16-5 15,9-1 0-15,9-3 4 16,8 7 4-16,-5 0 3 16,-3-3 1-16,3-1 2 15,-3 1 4-15,-1-8 1 16,5 0 0-16,0-4-7 16,-5 0-3-16,-4-11-3 15,-4 4 1-15,0 0-4 16,-4-8-2-16,-4 0-3 15,-5 4 1-15,1 0-4 16,-5 4-1-16,0 0-24 16,0 4-10-16,5-1-39 15</inkml:trace>
          <inkml:trace contextRef="#ctx0" brushRef="#br0" timeOffset="46180.438">2702 5461 56 0,'-8'-4'22'0,"8"4"-12"0,-4 0-8 0,4 0 6 15,0 0-2-15,0-4-1 16,0 0 5-16,-4 4 6 15,4-3 3-15,-5 3 3 16,5-4-3-16,0 0 11 16,0-7-3-1,0 0-8-15,0-8-1 16,5 0-11-16,-1 4 0 0,4 0 3 16,5 4-2-16,0 0 1 0,8 4-5 15,0-1-3-15,0 4-3 16,0 4 1-16,-4 12-1 15,4 6 0-15,0 5 0 16,0 3 0-16,-9 4 2 16,1 0 2-16,-5 3-3 15,-3 5 0-15,-5 7 1 16,-5-8 2-16,-3-3-6 16,-5-4-1-16,1-8-1 15,-1 4 4-15,-8-7 1 16,0-8 1-16,-4-3 0 15,4-1 0-15,4-3 0 16,4-4 2-16,5 0-3 16,8 0 0-16,8-4-1 0,9 4 0 15,4 4 0-15,4 3 0 16,5 5 2-16,3 3 2 16,5 3-1-16,4 5-1 15,-4 3-2-15,0 19 1 16,-8-8 1-16,-9 1 2 15,-9-5 1-15,-3 1 3 16,-18 0-1-16,-12-4 0 16,-4-4-1-16,-4 15 2 15,-5-15-3-15,-4-3 0 16,-12 3-3-16,3-15-1 16,5-4 1-16,4-3 2 0,9-11-3 15,4 3 0-15,8-3-6 16,4 3-3-16,9-4-5 15,4 1-2-15,12 3-8 16,10 0-2-16,3 1-27 16,0-5-28-1,4 8 26-15</inkml:trace>
        </inkml:traceGroup>
      </inkml:traceGroup>
    </inkml:traceGroup>
    <inkml:traceGroup>
      <inkml:annotationXML>
        <emma:emma xmlns:emma="http://www.w3.org/2003/04/emma" version="1.0">
          <emma:interpretation id="{69889AF3-33B2-479B-A20C-44B0C73C4EB7}" emma:medium="tactile" emma:mode="ink">
            <msink:context xmlns:msink="http://schemas.microsoft.com/ink/2010/main" type="paragraph" rotatedBoundingBox="2602,17762 4978,17948 4900,18942 2524,1875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3388E14-1364-496F-9A15-05D59FD0B34A}" emma:medium="tactile" emma:mode="ink">
              <msink:context xmlns:msink="http://schemas.microsoft.com/ink/2010/main" type="line" rotatedBoundingBox="2602,17762 4978,17948 4900,18942 2524,18756"/>
            </emma:interpretation>
          </emma:emma>
        </inkml:annotationXML>
        <inkml:traceGroup>
          <inkml:annotationXML>
            <emma:emma xmlns:emma="http://www.w3.org/2003/04/emma" version="1.0">
              <emma:interpretation id="{71C9D292-0A4B-437C-A866-B645E6E2E206}" emma:medium="tactile" emma:mode="ink">
                <msink:context xmlns:msink="http://schemas.microsoft.com/ink/2010/main" type="inkWord" rotatedBoundingBox="2602,17762 4978,17948 4900,18942 2524,18756"/>
              </emma:interpretation>
              <emma:one-of disjunction-type="recognition" id="oneOf9">
                <emma:interpretation id="interp45" emma:lang="en-IN" emma:confidence="0">
                  <emma:literal>(cm)</emma:literal>
                </emma:interpretation>
                <emma:interpretation id="interp46" emma:lang="en-IN" emma:confidence="0">
                  <emma:literal>( cm)</emma:literal>
                </emma:interpretation>
                <emma:interpretation id="interp47" emma:lang="en-IN" emma:confidence="0">
                  <emma:literal>) cm)</emma:literal>
                </emma:interpretation>
                <emma:interpretation id="interp48" emma:lang="en-IN" emma:confidence="0">
                  <emma:literal>L cm)</emma:literal>
                </emma:interpretation>
                <emma:interpretation id="interp49" emma:lang="en-IN" emma:confidence="0">
                  <emma:literal>' cm)</emma:literal>
                </emma:interpretation>
              </emma:one-of>
            </emma:emma>
          </inkml:annotationXML>
          <inkml:trace contextRef="#ctx0" brushRef="#br0" timeOffset="47410.1006">1722 6811 92 0,'8'-7'35'0,"-4"10"-18"0,-4-6-11 0,0 3 11 16,9 0 4-16,-1 0 4 16,-8 0-4-16,-4 0-1 15,0 0-9-15,0 3-4 16,-5 1-4-16,1 4 0 0,-5 3 2 15,1 4-2-15,-5 4 0 16,-4 3-1-16,0 4 1 16,0 4-4-16,-9 11-2 15,-3 4 4-15,3 15 1 16,9 7-3-16,4-7-1 16,5 0-2-16,3 11 3 15,9-7 0-15,4-8 3 0,9-4-1 16,4-11-1-16,0-3 7 15,-1-12 5-15,6-7 3 16,-6-1 3-16,5-10-10 16,0-4-2-16,0-4-6 15,-4 0-3-15,0 0-5 16,-4-4-2-16,8 4-4 16,-4 0 5-1,-5 4 5-15,1-1 1 16,-5 1 1-16,1-4-7 15,-1 8-4-15,-4-5-22 16,-4-3-8-16</inkml:trace>
          <inkml:trace contextRef="#ctx0" brushRef="#br0" timeOffset="48100.562">2467 7256 156 0,'0'0'57'0,"0"0"-30"0,0-22-23 16,0 14 15-16,0 5-9 15,0-1-3-15,0 0 2 16,0-3 4-16,-9 3-7 16,1 0 8-16,0 1 5 0,3-5-4 0,-11 8 6 15,-1 0-7 1,4 0-8-16,0 0-2 15,1 0 0-15,-5 8 0 16,0 3-5-16,0 0 1 16,0 8-2-16,1-1 0 15,-1 5 0-15,0-1 0 16,4 1 0-16,1-1 0 16,3 8 2-16,5-4 0 15,0 8 0-15,8 7 0 16,0-3-5-16,9-5 1 0,0-3 2 15,3 4 3-15,1-8-2 16,0-4 0-16,8-7-4 16,5-3 1-16,-5-5-3 15,0-3 2-15,-4-4-13 16,0 0-3-16,-4-4-35 16,0 0-54-1,0-7 21-15</inkml:trace>
          <inkml:trace contextRef="#ctx0" brushRef="#br0" timeOffset="48926.2786">2803 7372 132 0,'0'-7'52'0,"-21"7"-28"0,30-8-24 0,-5 5 10 16,0-5-6-16,0 8-1 15,1-4-1-15,-1 4 1 16,0-3-2-16,-4 3 10 0,4 7 6 16,1 1 2-16,-1 3 3 15,-4 4-14-15,4 4-5 16,-4 3-2-16,0 4 1 15,0 12-1-15,0-5-1 16,0-10 1-16,0 3 1 0,0-7-1 16,0-8 2-16,0-4-2 15,-4-7-1-15,4-7 5 16,-4-12 1-16,4 0 0 16,0-7-1-16,4-4-3 15,0-7 1-15,4 7 0 16,1-7 1-16,3-1 2 15,5 4 1-15,0 8-3 16,0 8-1-16,0 10-1 16,0 8-2-16,8 15 1 15,-4 4-1-15,0-1 0 16,0 9 2-16,-4-1-1 16,-5-4-1-16,1 12 1 15,-5-8 1-15,1-3 1 0,-13-5 1 16,-1 1 0-16,5-12 0 15,-4 1-5-15,4-23-1 16,0 4 1 0,0-8 0-16,9-7 3 15,-1 3 1-15,5 1 3 16,-1 0-3-16,5-5 0 16,4 1 1-16,0 7 0 15,0 8 0-15,5 4 0 16,-1 7-2-16,0 11-2 15,0-4 1-15,5 5 1 16,-5 3-3-16,-4 7 0 16,-4 1 3-16,0-1 1 0,-5 4 1 15,-3 8 0-15,-1-12-2 16,1 4 1-16,-5-7-4 16,0-8 0-16,-4-3 3 15,0-8 1-15,0 0-6 16,0 0 0-16,0-8-10 15,0 5-2-15,0-5-12 16,4-3-3-16,0 3-22 16,1-3-6-16,3-4-27 15</inkml:trace>
          <inkml:trace contextRef="#ctx0" brushRef="#br0" timeOffset="49526.5965">3628 6882 108 0,'-8'-3'41'0,"12"3"-22"0,-8-4-16 0,4 4 12 16,0 0-7-16,0 0-2 0,0 0 5 15,0 4 3-15,0-4 6 16,0 3 2-16,0 1-11 16,0 3 7-16,0-7 4 0,0 0 0 15,0 12 4 1,4-5-11-16,0 4-5 15,13 4-2-15,4-3-7 16,9 14-1-16,-5 4 2 16,0 11 3-16,5 19-7 15,-5 3 0-15,-4 1 2 16,-4 3 4-16,-9 4-1 16,-8-3-2-16,-4-5-5 15,-4 1 0-15,-5-12 6 0,-8-11 4 16,0 12-3-16,-4-16-2 15,-1-7 0-15,5-4-1 16,5-7 0-16,3-8 0 16,-4 4 0-16,9-4 0 15,-1-3-3-15,5-4 2 16,0-1 1-16,4-3 0 16,0 0 2-1,12-7-6-15,1-1 1 16,4 8-21-1,-9 8-5-15,9-16-3 0,-4 8-64 32</inkml:trace>
        </inkml:traceGroup>
      </inkml:traceGroup>
    </inkml:traceGroup>
  </inkml:traceGroup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4:31:34.667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9A99612-D23F-4E2D-92E8-9C55544B405A}" emma:medium="tactile" emma:mode="ink">
          <msink:context xmlns:msink="http://schemas.microsoft.com/ink/2010/main" type="writingRegion" rotatedBoundingBox="10718,15390 13922,15394 13921,16187 10717,16182"/>
        </emma:interpretation>
      </emma:emma>
    </inkml:annotationXML>
    <inkml:traceGroup>
      <inkml:annotationXML>
        <emma:emma xmlns:emma="http://www.w3.org/2003/04/emma" version="1.0">
          <emma:interpretation id="{BF07E9E3-8EAC-4EFC-916D-0349404425C1}" emma:medium="tactile" emma:mode="ink">
            <msink:context xmlns:msink="http://schemas.microsoft.com/ink/2010/main" type="paragraph" rotatedBoundingBox="10718,15390 13922,15394 13921,16187 10717,1618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FCA4C83-CC9E-45F2-8602-52B27BE5D53F}" emma:medium="tactile" emma:mode="ink">
              <msink:context xmlns:msink="http://schemas.microsoft.com/ink/2010/main" type="line" rotatedBoundingBox="10718,15390 13922,15394 13920,16187 10717,16182"/>
            </emma:interpretation>
          </emma:emma>
        </inkml:annotationXML>
        <inkml:traceGroup>
          <inkml:annotationXML>
            <emma:emma xmlns:emma="http://www.w3.org/2003/04/emma" version="1.0">
              <emma:interpretation id="{E50F0AB9-9DCA-49B6-9EC1-0F50AA8E17AE}" emma:medium="tactile" emma:mode="ink">
                <msink:context xmlns:msink="http://schemas.microsoft.com/ink/2010/main" type="inkWord" rotatedBoundingBox="10718,15390 13922,15394 13920,16187 10717,16182"/>
              </emma:interpretation>
              <emma:one-of disjunction-type="recognition" id="oneOf0">
                <emma:interpretation id="interp0" emma:lang="en-IN" emma:confidence="0">
                  <emma:literal>19,</emma:literal>
                </emma:interpretation>
                <emma:interpretation id="interp1" emma:lang="en-IN" emma:confidence="0">
                  <emma:literal>199,</emma:literal>
                </emma:interpretation>
                <emma:interpretation id="interp2" emma:lang="en-IN" emma:confidence="0">
                  <emma:literal>It</emma:literal>
                </emma:interpretation>
                <emma:interpretation id="interp3" emma:lang="en-IN" emma:confidence="0">
                  <emma:literal>it</emma:literal>
                </emma:interpretation>
                <emma:interpretation id="interp4" emma:lang="en-IN" emma:confidence="0">
                  <emma:literal>129,</emma:literal>
                </emma:interpretation>
              </emma:one-of>
            </emma:emma>
          </inkml:annotationXML>
          <inkml:trace contextRef="#ctx0" brushRef="#br0">724-19 52 0,'4'-23'19'0,"1"23"-10"0,-1-3-2 0,8 3 7 16,-3-8 4-16,8 1 1 15,-5 3 1-15,1 0 2 0,-1 0 1 16,1 1 1-16,0-1-2 15,-1 0 1-15,-3 1-11 16,-1-1-4-16,-4 4-5 16,1 0-3-16,-5 0 1 0,-5 11 1 15,-11-4 3-15,-10 8 0 16,1 0 2-16,-4 0-4 16,-5 0 0-16,0-3-1 15,1-1-2-15,3 0 1 16,5 0 1-16,4 0-1 15,4-3 2-15,4-1 0 16,1-3 1-16,3 0 0 16,1-4 0-16,4 0 0 15,0 0 0-15,-1 0-2 0,5 0 1 16,0 0-4-16,5 4-2 16,3 3 2-16,5 1 2 15,3-1 2-15,5 4 1 16,5 1 0-16,-1-1 0 15,9 4-2-15,3 3-2 16,6 12 5-16,-1 8 4 16,-4-8-5-16,-1-4 0 15,-3 0-2-15,4-3-2 16,-9-5 1-16,5-3 1 0,-4-4-3 16,-9-3-2-16,0-4-34 15,-5-1-12-15</inkml:trace>
          <inkml:trace contextRef="#ctx0" brushRef="#br0" timeOffset="-965.463">564 119 64 0,'0'0'24'0,"0"0"-12"0,0 0-12 16,0 0 7-16,0 0 2 15,9 0 5-15,-1 0-4 16,0 0 2-16,1 0-3 16,3 0 2-16,5 0-2 15,0 0 0-15,4 0-1 16,4 0 0-16,9 0 2 15,4 0 1-15,0 0-1 0,4 0 1 16,8 0-6-16,9 0-1 16,0-3 0-16,9-1-2 0,7 4-2 15,5 0 7-15,-4 0 3 16,0 0-3-16,16-4-2 16,-3 0 0-16,-1 1 1 15,5 3-1-15,-5 0 0 16,-4 3-3-16,-4-3-2 15,5 0 1-15,-1 0 1 16,-4 0-1-16,-9-3 2 16,-3-1-4-16,-10 4 0 15,-7 0 1-15,-5-4 0 0,-4 4 0 16,-4 0 0-16,-4-4 0 16,-9 4 0-16,0 0 0 15,-8 0 2-15,0 0-1 16,-4 0-1-16,-5-3 5 15,1-1 1-15,-5 0 0 16,0 4-1-16,-4-4-6 16,4 1 1-16,-4 3 2 15,0-4 1-15,0 0-4 16,0 4 1-16,0-4 0 16,0 1 2-16,0-1-1 15,0 0 2-15,-8 0 0 16,-1 1-1-16,-3-1-2 15,-1 0 1 1,0 0 1-16,1 1-1 16,-1-1 2-16,1-7 0 0,-1 0 1 15,0-1-2-15,1-3 1 16,-1 0-2-16,0 4-1 16,1 0 1-16,-1 0-1 15,1 3 2-15,3 1 1 16,1-1-1-16,4 5 1 15,-1-1-2-15,1 0-1 16,4 4-2-16,0 0 1 0,9 4 1 16,3 7 0-1,5 0-3-15,0 8 2 16,8 0 1-16,5-4 2 0,-1 0-3 16,0 3 0-16,-3-3 1 15,-1 4 2-15,0-4-3 16,-4 0-2-16,-4-4 2 15,0 0 2-15,0 1 2 16,-5-5 1-16,-3 1 0 16,-5-1 0-16,-4 1-2 15,-4-1-2-15,-5 0 1 16,-3 1 1-16,-5-1-1 16,-8 1 2-16,4-1-4 15,-9 1-2-15,1-1-1 16,3 1 3-16,1-1-22 15,4 1-9-15,0 7-70 16,-4-19-31-16,0-3 69 16</inkml:trace>
          <inkml:trace contextRef="#ctx0" brushRef="#br0" timeOffset="-3610.9061">3089 396 36 0,'0'-4'13'0,"0"4"-6"0,5-3-8 0,-5 3 4 16,0 0-2 0,0 0-1-16,0 0 14 15,0 0 5-15,0-4 4 16,0 0 1-16,0 0-7 15,0 1 2-15,0-12-9 16,0 0 4-16,-5 4 7 16,1-12-5-1,0 1-6-15,0 3-4 16,0 4-3-16,-5 0 6 0,1 4 4 16,4 0-4-16,-1 3-3 15,1 1-3-15,0-1 0 0,0 1 0 16,-1 3 1-16,1 0-5 15,4 4-1-15,0 0 7 16,0 0 4-16,0 0-2 16,0 0 1-16,0 4-5 15,0 3 0-15,9 1 1 16,-1 14 0-16,1 8 0 16,-5 4 0-16,0 0 4 15,0-1 3-15,0 1-2 16,1 11 0-16,-1 0-3 15,0-8 1-15,0-3-6 16,0-4-1-16,1-4 2 16,-1-4 1-16,-4-3 1 15,0-4 2-15,0-4-3 16,0-3 0-16,0-1 1 0,0-7 2 16,0 0-5-16,0 0-3 15,0 0-4 1,0-4 1-16,0 1-26 15,0-1-9-15</inkml:trace>
          <inkml:trace contextRef="#ctx0" brushRef="#br0" timeOffset="-4945.6012">-105 179 28 0,'0'-7'13'0,"4"3"-6"0,-4 0 0 0,0 4 9 0,0 0 5 16,0-4 4-16,0 1-4 16,4-1-1-16,-4 0-2 15,0 0-2-15,0 1-2 16,0-1 1-16,0 0 1 16,0 1 2-16,0-1-10 15,0 0-2-15,0 0-2 0,0 4 2 16,0 0 1-16,0 0-1 15,0 0-1-15,0 0-3 16,0 12-2-16,0 2 7 16,0 5 5-16,0 11-4 15,0 11-2-15,0 0-3 0,0-3 0 16,0-1 0 0,0-3 1-16,0-8-2 15,0 0 1-15,0-3-2 0,0-5-1 16,0 5 1-16,0-4-1 15,0-4 2-15,0-4 1 16,0 0-1-16,0-4 1 16,0 1 0-16,0-4 3 15,0-1-1-15,0-3 0 16,0 4-3-16,-4-4 1 16,4 0-4-16,-4 0-2 0,4 0-1 15,0 0 3-15,0 0-27 16,0 0 1-1,0 0-3-15,0 0 6 16,0 0 4-16,0 0-21 16,0 4-41-1</inkml:trace>
        </inkml:traceGroup>
      </inkml:traceGroup>
    </inkml:traceGroup>
  </inkml:traceGroup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4:31:12.353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6E90D59-125B-403D-B2B8-4B45D11BC5EC}" emma:medium="tactile" emma:mode="ink">
          <msink:context xmlns:msink="http://schemas.microsoft.com/ink/2010/main" type="writingRegion" rotatedBoundingBox="10738,15829 15542,9353 15899,9617 11095,16093"/>
        </emma:interpretation>
      </emma:emma>
    </inkml:annotationXML>
    <inkml:traceGroup>
      <inkml:annotationXML>
        <emma:emma xmlns:emma="http://www.w3.org/2003/04/emma" version="1.0">
          <emma:interpretation id="{C79562AE-CDE2-41C9-A069-413928BF9890}" emma:medium="tactile" emma:mode="ink">
            <msink:context xmlns:msink="http://schemas.microsoft.com/ink/2010/main" type="paragraph" rotatedBoundingBox="10738,15829 15542,9353 15899,9617 11095,1609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96073A2-E75C-470A-BC34-7F4E693D5437}" emma:medium="tactile" emma:mode="ink">
              <msink:context xmlns:msink="http://schemas.microsoft.com/ink/2010/main" type="line" rotatedBoundingBox="10738,15829 15542,9353 15899,9617 11095,16093"/>
            </emma:interpretation>
          </emma:emma>
        </inkml:annotationXML>
        <inkml:traceGroup>
          <inkml:annotationXML>
            <emma:emma xmlns:emma="http://www.w3.org/2003/04/emma" version="1.0">
              <emma:interpretation id="{6A725048-8345-4A80-8B00-E173B61741B9}" emma:medium="tactile" emma:mode="ink">
                <msink:context xmlns:msink="http://schemas.microsoft.com/ink/2010/main" type="inkWord" rotatedBoundingBox="15252,9744 15542,9353 15899,9617 15609,10009"/>
              </emma:interpretation>
              <emma:one-of disjunction-type="recognition" id="oneOf0">
                <emma:interpretation id="interp0" emma:lang="en-IN" emma:confidence="0">
                  <emma:literal>"-n-non the</emma:literal>
                </emma:interpretation>
                <emma:interpretation id="interp1" emma:lang="en-IN" emma:confidence="0">
                  <emma:literal>"-n-m the</emma:literal>
                </emma:interpretation>
                <emma:interpretation id="interp2" emma:lang="en-IN" emma:confidence="0">
                  <emma:literal>"-n-ninth</emma:literal>
                </emma:interpretation>
                <emma:interpretation id="interp3" emma:lang="en-IN" emma:confidence="0">
                  <emma:literal>"-n-tenth</emma:literal>
                </emma:interpretation>
                <emma:interpretation id="interp4" emma:lang="en-IN" emma:confidence="0">
                  <emma:literal>"-n-no-win</emma:literal>
                </emma:interpretation>
              </emma:one-of>
            </emma:emma>
          </inkml:annotationXML>
          <inkml:trace contextRef="#ctx0" brushRef="#br0">3220-1539 48 0,'10'-15'19'0,"5"9"-10"0,0-1-11 16,-5-8 6-16,5 1-1 16,2-1 1-16,-2-13-5 15,18 0 1-15,-1-6-2 16,-2-2 0-16,3 0 2 16,-1 2 0-16,-7-2 0 0,-2 1 2 15,1 1-1-15,1-2-1 16,5-13 1-16,-5 5 1 15,0 9-1-15,-2-7-1 16,1 1 1-16,1 5 1 16,-2 8-3-16,-6 7-2 15,-2-2-20-15,0 10-10 16</inkml:trace>
          <inkml:trace contextRef="#ctx0" brushRef="#br0" timeOffset="394.4547">4317-2957 80 0,'8'-15'30'0,"9"10"-16"0,-2-18-17 0,2 17 6 16,-1-9-3-1,8-6 0-15,-1-7 0 16,2-8 0-16,7 2-3 16,-9-1 0-16,9-9-1 15,1-12 3-15,-9 7 0 0,-1 0 3 16,2 13 1-16,-2 2 1 15,-6 6-5-15,-2-1-1 16,2 9 1-16,-2 5 0 16,-7 1 1-16,1-1 0 15,-1 8-31-15,-1 1-12 16,-7-1 20-16,8-1 11 16</inkml:trace>
          <inkml:trace contextRef="#ctx0" brushRef="#br0" timeOffset="-375.5942">2126-150 28 0,'0'-7'13'0,"7"-1"-6"0,25 2-8 15,-16 6 4-15,1-7-2 16,-10-1-1-16,18-5-2 16,-2-2 1-16,-6-6 3 15,6 1 3-15,2-3-4 16,-10-11-3-16,9 6 1 0,-8 0 0 16,8-16 3-16,1 10 1 15,-2 6-1-15,2-8 1 16,-10 8-4-16,10 0 0 15,-10 7 1-15,2 0 0 16,-2 6 0-16,-7 2 2 16,1-2-10-16,-1 7-2 15,-1 3-4-15,1-3-1 16</inkml:trace>
          <inkml:trace contextRef="#ctx0" brushRef="#br0">3220-1539 48 0,'10'-15'19'0,"5"9"-10"0,0-1-11 16,-5-8 6-16,5 1-1 16,2-1 1-16,-2-13-5 15,18 0 1-15,-1-6-2 16,-2-2 0-16,3 0 2 16,-1 2 0-16,-7-2 0 0,-2 1 2 15,1 1-1-15,1-2-1 16,5-13 1-16,-5 5 1 15,0 9-1-15,-2-7-1 16,1 1 1-16,1 5 1 16,-2 8-3-16,-6 7-2 15,-2-2-20-15,0 10-10 16</inkml:trace>
          <inkml:trace contextRef="#ctx0" brushRef="#br0" timeOffset="-748.2114">1158 1147 4 0,'15'-21'2'0,"-7"14"0"0,9-14 6 0,-2 14 5 16,0-7 0 0,2-6 0-16,8-9-1 0,-2 1 0 15,9 0-4 1,1 0 0-16,-1-1-7 0,-2 1-1 16,-5-8 0-16,0 8 2 15,-2 7-1-15,-6 0-1 16,-2 6 1-16,2 2 1 15,-2-15-12 1,10 5-6-16,-10 10-9 16,2-2-2-1</inkml:trace>
        </inkml:traceGroup>
      </inkml:traceGroup>
    </inkml:traceGroup>
  </inkml:traceGroup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4:31:39.647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52CFC37-0087-41D6-BC68-4020983A3D2D}" emma:medium="tactile" emma:mode="ink">
          <msink:context xmlns:msink="http://schemas.microsoft.com/ink/2010/main" type="writingRegion" rotatedBoundingBox="4384,7762 4889,7762 4889,8424 4384,8424"/>
        </emma:interpretation>
      </emma:emma>
    </inkml:annotationXML>
    <inkml:traceGroup>
      <inkml:annotationXML>
        <emma:emma xmlns:emma="http://www.w3.org/2003/04/emma" version="1.0">
          <emma:interpretation id="{0DDA0C0A-1F1A-4E2F-9000-0C1A01E411EB}" emma:medium="tactile" emma:mode="ink">
            <msink:context xmlns:msink="http://schemas.microsoft.com/ink/2010/main" type="paragraph" rotatedBoundingBox="4384,7762 4889,7762 4889,8424 4384,842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28DA202-8EFE-44C7-8DBA-39E56233B177}" emma:medium="tactile" emma:mode="ink">
              <msink:context xmlns:msink="http://schemas.microsoft.com/ink/2010/main" type="line" rotatedBoundingBox="4384,7762 4889,7762 4889,8424 4384,8424"/>
            </emma:interpretation>
          </emma:emma>
        </inkml:annotationXML>
        <inkml:traceGroup>
          <inkml:annotationXML>
            <emma:emma xmlns:emma="http://www.w3.org/2003/04/emma" version="1.0">
              <emma:interpretation id="{20E42D0D-7211-4920-9FC7-59EE6DE8FF84}" emma:medium="tactile" emma:mode="ink">
                <msink:context xmlns:msink="http://schemas.microsoft.com/ink/2010/main" type="inkWord" rotatedBoundingBox="4384,7762 4889,7762 4889,8424 4384,8424"/>
              </emma:interpretation>
              <emma:one-of disjunction-type="recognition" id="oneOf0">
                <emma:interpretation id="interp0" emma:lang="en-IN" emma:confidence="0">
                  <emma:literal>of</emma:literal>
                </emma:interpretation>
                <emma:interpretation id="interp1" emma:lang="en-IN" emma:confidence="0">
                  <emma:literal>o</emma:literal>
                </emma:interpretation>
                <emma:interpretation id="interp2" emma:lang="en-IN" emma:confidence="0">
                  <emma:literal>if</emma:literal>
                </emma:interpretation>
                <emma:interpretation id="interp3" emma:lang="en-IN" emma:confidence="0">
                  <emma:literal>to</emma:literal>
                </emma:interpretation>
                <emma:interpretation id="interp4" emma:lang="en-IN" emma:confidence="0">
                  <emma:literal>off</emma:literal>
                </emma:interpretation>
              </emma:one-of>
            </emma:emma>
          </inkml:annotationXML>
          <inkml:trace contextRef="#ctx0" brushRef="#br0">0 105 52 0,'0'-8'22'0,"0"5"-12"0,4-1-12 0,0 0 6 16,0 0-3-16,0-7 2 16,1 0-2-16,-1-8-1 15,8 12 9-15,-3-5 6 0,-1 1 4 16,-3 0 3-16</inkml:trace>
          <inkml:trace contextRef="#ctx0" brushRef="#br0" timeOffset="553.378">54-15 201 0,'-8'-7'29'0,"-1"3"-7"16,1 0-5-16,0 12-10 15,-5-1-4-15,0 8 0 0,1 0 0 16,-1 4 1-16,1 3 0 16,-1 8 2-16,4 7-5 15,1 1-1-15,4 22-2 16,4 0 0-16,8-8 2 15,5-7 2-15,0-8-1 16,3-3-1-16,5-4 1 0,9-4 1 16,-1-7-1-16,1-8 2 15,-5-4 4-15,0-7 6 16,1-7-3-16,-1-8 0 16,0-4-4-16,-4-22-1 15,-4-4-1-15,4-3 2 16,-8-9-3-16,-5 1-2 15,0-3 0-15,-3 6 1 16,-5 5-1-16,-5 3 2 16,-7 3 0-16,-1 9 3 15,-8 3-1-15,0 4 0 16,-8 7-6-16,3 8-1 16,-7 7-2-16,3 0 3 15,5 8-2-15,8 3-1 0,0 5 3 16,5-1 0-16,3 11 1 15,5 5 2-15,4-5 1 16,13-3 1-16,4-1-5 16,4-3-1-16,0 0-2 15,4 0 0-15,-4-7 5 16,4-1 1-16,0 1 0 16,1-4 1-16,-5-1-4 15,4-3-2-15,0 4-5 16,0 0-2-16,1-1-20 15,-5 1-7-15,0 0-12 16,0 3-47 0,0 1 11-16</inkml:trace>
        </inkml:traceGroup>
      </inkml:traceGroup>
    </inkml:traceGroup>
  </inkml:traceGroup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4:31:50.923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82B3080-73B1-45C7-912C-F39E60BAC8E6}" emma:medium="tactile" emma:mode="ink">
          <msink:context xmlns:msink="http://schemas.microsoft.com/ink/2010/main" type="writingRegion" rotatedBoundingBox="12829,13644 13968,14057 13712,14762 12573,14349"/>
        </emma:interpretation>
      </emma:emma>
    </inkml:annotationXML>
    <inkml:traceGroup>
      <inkml:annotationXML>
        <emma:emma xmlns:emma="http://www.w3.org/2003/04/emma" version="1.0">
          <emma:interpretation id="{B50E1B68-26FA-4F02-BF49-30643A8F31AE}" emma:medium="tactile" emma:mode="ink">
            <msink:context xmlns:msink="http://schemas.microsoft.com/ink/2010/main" type="paragraph" rotatedBoundingBox="12829,13644 13968,14057 13712,14762 12573,1434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9F035A9-8284-4B28-8E40-C1E3DC4E82AC}" emma:medium="tactile" emma:mode="ink">
              <msink:context xmlns:msink="http://schemas.microsoft.com/ink/2010/main" type="line" rotatedBoundingBox="12829,13644 13968,14057 13712,14762 12573,14349"/>
            </emma:interpretation>
          </emma:emma>
        </inkml:annotationXML>
        <inkml:traceGroup>
          <inkml:annotationXML>
            <emma:emma xmlns:emma="http://www.w3.org/2003/04/emma" version="1.0">
              <emma:interpretation id="{B76DF366-E3B4-4F18-BA55-4E13BDA9B571}" emma:medium="tactile" emma:mode="ink">
                <msink:context xmlns:msink="http://schemas.microsoft.com/ink/2010/main" type="inkWord" rotatedBoundingBox="12829,13644 13968,14057 13712,14762 12573,14349"/>
              </emma:interpretation>
              <emma:one-of disjunction-type="recognition" id="oneOf0">
                <emma:interpretation id="interp0" emma:lang="en-IN" emma:confidence="0">
                  <emma:literal>reg</emma:literal>
                </emma:interpretation>
                <emma:interpretation id="interp1" emma:lang="en-IN" emma:confidence="0">
                  <emma:literal>seg</emma:literal>
                </emma:interpretation>
                <emma:interpretation id="interp2" emma:lang="en-IN" emma:confidence="0">
                  <emma:literal>Peg</emma:literal>
                </emma:interpretation>
                <emma:interpretation id="interp3" emma:lang="en-IN" emma:confidence="0">
                  <emma:literal>slog</emma:literal>
                </emma:interpretation>
                <emma:interpretation id="interp4" emma:lang="en-IN" emma:confidence="0">
                  <emma:literal>rig</emma:literal>
                </emma:interpretation>
              </emma:one-of>
            </emma:emma>
          </inkml:annotationXML>
          <inkml:trace contextRef="#ctx0" brushRef="#br0">-2 168 88 0,'0'-4'35'0,"0"4"-18"0,0 0-9 16,0 0 11-16,0 0-3 15,4 0 1-15,-4 0-3 16,4 0 6 0,5-11-5-16,3 0-8 15,1-8-4-15,-1 0 0 0,5 4 0 16,0 0 1-16,4 4-5 15,4 4 1-15,1 3 0 0,-5 0 0 16,0 12-3 0,0-1 0-16,0 1 2 0,-4 10 0 15,-1 1 1-15,1 0 0 16,-4-4 2-16,-5 3 1 16,-3 9 1-16,-5-5 0 15,0 1-2-15,-5-1-2 16,1-3 1-16,-4 3-1 15,-1 1 4-15,1-1 2 0,-1-3-2 16,1-4-1-16,-9-4-3 31,5 0-1-31,-5-3 3 16,0-1-1-16,4 1-1 0,1-5 1 16,3 1 1-16,1-4-3 15,-1 0 0-15,1 0 1 16,4-7 2-1,4-1-1-15,0-7-1 16,0 0 3-16,4 4-2 16,4 0-1-16,9 0 1 15,0-1 1-15,0 1-1 16,0-4 2-16,4 0-4 16,0-4 0-16,0 4 1 15,4 1 2-15,0-5-3 16,9-7 0-16,-9 3 1 0,5-10 2 15,-5 6-1-15,-4 5-1 16,0 3 1-16,-4 4-1 16,-4 4-3-1,-1 0 0-15,1 0 4 0,-5 3 1 16,1 1 0-16,-5-1-2 16,0 4 1-16,-4 1 1 15,0-1-3-15,0 4-2 16,-4 0 2-16,0 4 0 15,-9 3-2-15,0 1 2 16,-16 18 1-16,0 0 0 16,3 0 0-16,1 0 2 15,0-3 1 1,4-1-4-16,4 4-1 16,0-3 1-16,4-1 0 0,5 1-2 15,8-5 2-15,0 9 1 16,8-5 2-16,9 1-3 15,0-5 0-15,8-3 3 16,9-4 1-16,0-3 1 16,-5-12 0-16,5 0-5 15,-5 1 1-15,1-1-5 16,-5-7 1-16,-4 3 0 16,0 1-1-16,-4-1-12 15,-4 5-6-15,-5-1-10 16,0 0-47-16,-3 0 2 15</inkml:trace>
          <inkml:trace contextRef="#ctx0" brushRef="#br0" timeOffset="927.6525">1088 389 80 0,'-4'-4'30'0,"-1"4"-16"0,1 0-17 15,4-8 8 1,0 1-4-16,0-1 4 16,0 1 1-16,0 0 11 15,0-1 6-15,-4-3-8 16,0 3-1-16,0 1-4 16,-1-1 1-16,1 1-4 15,-4-1-2-15,3 1-2 16,-3-1 0-16,0 1 0 0,-5 3-4 15,0 0 1-15,1 1 0 16,-1-1 0-16,1 0 2 0,-5 4 3 16,-4 0-2-16,-9 4-2 15,5 3 0-15,4 1-1 16,0 3 0-16,4 0 2 16,4 1-3-16,5 6 0 15,0 5-1-15,3-1-2 16,5-3 3-16,5-4 2 15,7-4 0-15,9 0-1 16,0-3 1-16,0-1 1 16,0-3 3-16,0-4 2 0,0-7-1 15,0-1 1-15,1-7-9 16,-1 0 0 0,-5 0 4-16,1-4 4 15,-4 1-8-15,-5-1-3 0,-4 4 3 16,1 0 2-16,-5 4 3 15,0 0 1-15,-5 3-5 16,1 4 1-16,0 4-2 16,0 0 0-16,0 4 2 15,-1 7 0-15,1 1-3 16,0 10 0-16,4 4 2 16,0 4 0-16,4 4 1 15,0 3 0-15,1 8 0 16,-1 8 0-16,0 3 0 15,0-4 0-15,0 0 6 0,-4-3 4 16,0-8-1-16,-4 0 0 16,0-7-3-1,-4-8 1-15,-5-3 0 16,0-8 1-16,-3-4-4 0,-1-11-1 16,-13-8 3-16,1-7 1 15,-1-7-3-15,5-12-3 16,8-11 0-16,9 4 1 15,20 0-3-15,14 0 0 16,7 4-10-16,1 3-5 16,8 0-63-1,9-3-43-15,-18-12 46 0</inkml:trace>
        </inkml:traceGroup>
      </inkml:traceGroup>
    </inkml:traceGroup>
  </inkml:traceGroup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4:32:13.981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7B4DF43-1C1D-4F94-AB69-08566F5B56B7}" emma:medium="tactile" emma:mode="ink">
          <msink:context xmlns:msink="http://schemas.microsoft.com/ink/2010/main" type="writingRegion" rotatedBoundingBox="14930,6096 20436,6063 20446,7747 14940,7780"/>
        </emma:interpretation>
      </emma:emma>
    </inkml:annotationXML>
    <inkml:traceGroup>
      <inkml:annotationXML>
        <emma:emma xmlns:emma="http://www.w3.org/2003/04/emma" version="1.0">
          <emma:interpretation id="{66B3628B-736F-4C4B-950B-3FD54E85EA6C}" emma:medium="tactile" emma:mode="ink">
            <msink:context xmlns:msink="http://schemas.microsoft.com/ink/2010/main" type="paragraph" rotatedBoundingBox="14930,6096 20436,6063 20446,7747 14940,778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6DC3C55-1D7B-4DFC-BAE3-4D5679AFF466}" emma:medium="tactile" emma:mode="ink">
              <msink:context xmlns:msink="http://schemas.microsoft.com/ink/2010/main" type="line" rotatedBoundingBox="14930,6096 20338,6063 20345,7328 14937,7360"/>
            </emma:interpretation>
          </emma:emma>
        </inkml:annotationXML>
        <inkml:traceGroup>
          <inkml:annotationXML>
            <emma:emma xmlns:emma="http://www.w3.org/2003/04/emma" version="1.0">
              <emma:interpretation id="{80E26E02-A4E4-4F2E-B71B-FEC41E14ACE4}" emma:medium="tactile" emma:mode="ink">
                <msink:context xmlns:msink="http://schemas.microsoft.com/ink/2010/main" type="inkWord" rotatedBoundingBox="14930,6106 16433,6097 16440,7351 14937,7360"/>
              </emma:interpretation>
              <emma:one-of disjunction-type="recognition" id="oneOf0">
                <emma:interpretation id="interp0" emma:lang="en-IN" emma:confidence="0">
                  <emma:literal>rig</emma:literal>
                </emma:interpretation>
                <emma:interpretation id="interp1" emma:lang="en-IN" emma:confidence="0">
                  <emma:literal>ng</emma:literal>
                </emma:interpretation>
                <emma:interpretation id="interp2" emma:lang="en-IN" emma:confidence="0">
                  <emma:literal>nig</emma:literal>
                </emma:interpretation>
                <emma:interpretation id="interp3" emma:lang="en-IN" emma:confidence="0">
                  <emma:literal>Nig</emma:literal>
                </emma:interpretation>
                <emma:interpretation id="interp4" emma:lang="en-IN" emma:confidence="0">
                  <emma:literal>Rig</emma:literal>
                </emma:interpretation>
              </emma:one-of>
            </emma:emma>
          </inkml:annotationXML>
          <inkml:trace contextRef="#ctx0" brushRef="#br0">5 128 64 0,'-8'-4'27'0,"12"4"-14"0,-4 4-9 0,0-4 10 16,0 0 1-16,0 0 3 16,0 0-4-16,4 0 0 15,1-4-4-15,-1 1-1 16,0-1 1-16,0-4 1 16,0 1 3-16,1-4 2 15,3 3-9-15,-4 1 2 0,5-1 4 16,3-3-3-16,1 0 0 15,8 0-6-15,8 3-3 16,1 1 2-16,-1-1 0 0,5 1-1 16,0 3-2-1,-5 4-2-15,1 4-1 0,3 3 2 16,-8 8 2-16,-3 4-2 16,-6 7 0-16,-3 8 1 15,-5 14 2-15,-8 1-1 16,-4-4-1-16,-8 0 1 15,-5-4-1-15,-4 4 2 16,-5 0 3-16,-7-8-2 16,8-3-2-16,-9-8 2 15,4-4 2-15,5-7 0 16,4-3 2-16,4-5-2 16,5 1 0-16,-1-8-3 15,5 0 1-15,8-8-2 0,4-7-1 16,8-4-2-16,9 1-1 15,1-1 4 1,7-7 1-16,0 0 0 0,5-1-2 16,4-6 1-16,4-8-1 15,0 3 0-15,4 5 2 16,-8-1-1-16,-4 4-1 16,-5 0 1-16,1 4-1 15,-9 0 0-15,-4 3 2 16,0 1-1-16,-5 7-1 15,1 0 1-15,-5 4 1 0,1-1-1 16,-5 5-1 0,0-1-2-16,-4 5 1 15,0 3-1-15,-8 7 0 16,-1 8 2-16,-3 8 0 0,-5 3-3 16,0 26 2-16,-8-3 1 15,4 3 0-15,0-3 0 16,4 3 0-16,4 1 0 15,9-9 0-15,8-6 0 16,5-8 0-16,7-4 0 16,6-7 2-16,7-4-1 15,0-4-1-15,5-4 1 16,4-3 1-16,0-4-1 16,-4-7-1-16,-9 7-2 15,-4-15 1-15,0 11 1 0,-4 0 2 16,-5 0-1-1,-3 1-1-15,-1-1-4 0,-4 4-2 16,1 0-17-16,-5 0-8 16,0 0-21-1,0 0-49-15,0 0 17 16</inkml:trace>
          <inkml:trace contextRef="#ctx0" brushRef="#br0" timeOffset="781.0554">1281 588 120 0,'4'-3'46'0,"4"3"-24"0,1-19-17 15,-5 15 11-15,0 0-7 16,0-7-3-16,0 0 1 15,1 0 2-15,-1-1-4 16,-4-2 4-16,0 2 3 0,-4 1-6 16,-5 0-1-16,-3-4-1 15,-1 4 2-15,-8 3-3 16,-4 8-2-16,-1-4 0 16,-3 8-1-16,0 4 0 15,-1 3 0-15,5 8-3 16,0 7 2-16,4-4 1 15,4-3 2-15,4 3-3 16,9-3 0-16,4 0-1 16,4-4 0-16,9-4 2 0,-1-4 0 15,5-7 0 1,8-3 2-16,5-5-1 0,-1-7-1 16,-3-7 3-16,-1 3 0 15,-4-3-1-15,0 3 1 16,-4 0-2-16,-5 4 2 15,1 4-4-15,-5 4 0 16,-3 3-1-16,-5 4 0 16,0 7 2-16,0 20 0 0,0 2-3 15,-5 13 2-15,1 10 1 16,-4 23 0 0,-1 7 0-16,5-11 0 15,-4 0 0-15,4-3 0 0,-9-9 4 16,0-6 2-16,-4-8 0 15,1-8-1-15,3-7-1 16,0-7 0-16,1-12 0 16,-5-8 0-16,0-6 0 15,4-12 2-15,1-11-1 16,3-4 0-16,5-4-3 16,4 4-2-16,4-4 3 15,9-3 2-15,16-4-4 16,5 3-1-16,0 5 0 15,4 3 0-15,0 4 0 16,-1 7 0-16,-3 4-5 0,4 4-1 16,-9 3 0-16,-3 5 2 15,-5 3-9-15,-4 0-2 16,-5 0-21-16,-3 0-7 16</inkml:trace>
        </inkml:traceGroup>
        <inkml:traceGroup>
          <inkml:annotationXML>
            <emma:emma xmlns:emma="http://www.w3.org/2003/04/emma" version="1.0">
              <emma:interpretation id="{044912FC-2B91-428D-AF48-64ABCFCC05AA}" emma:medium="tactile" emma:mode="ink">
                <msink:context xmlns:msink="http://schemas.microsoft.com/ink/2010/main" type="inkWord" rotatedBoundingBox="16824,6490 17391,6486 17393,6712 16826,6715"/>
              </emma:interpretation>
              <emma:one-of disjunction-type="recognition" id="oneOf1">
                <emma:interpretation id="interp5" emma:lang="en-IN" emma:confidence="0">
                  <emma:literal>=</emma:literal>
                </emma:interpretation>
                <emma:interpretation id="interp6" emma:lang="en-IN" emma:confidence="0">
                  <emma:literal>#</emma:literal>
                </emma:interpretation>
                <emma:interpretation id="interp7" emma:lang="en-IN" emma:confidence="0">
                  <emma:literal>¥</emma:literal>
                </emma:interpretation>
                <emma:interpretation id="interp8" emma:lang="en-IN" emma:confidence="0">
                  <emma:literal>5</emma:literal>
                </emma:interpretation>
                <emma:interpretation id="interp9" emma:lang="en-IN" emma:confidence="0">
                  <emma:literal>:</emma:literal>
                </emma:interpretation>
              </emma:one-of>
            </emma:emma>
          </inkml:annotationXML>
          <inkml:trace contextRef="#ctx0" brushRef="#br0" timeOffset="1320.6751">1912 442 132 0,'-13'-7'52'0,"13"3"-28"0,-8 0-24 16,8 4 10-16,0-3-6 16,0 3-1-16,4 0-3 15,0-4-1-15,0 4 1 0,5-4 6 0,4 0 4 16,-1 4-3-16,5-3-2 16,0 3 4-16,12 0 4 15,9-4 2-15,-4 4 0 16,4-4-3-16,0 4-2 15,-1-3-6-15,1 3-1 16,-4 0-1-16,0-4 1 16,-5 4-2-16,-4 0 2 15,1-4-4-15,-5 0 0 16,-4 4 1-16,-5-3 0 16,1 3-3-16,-5 0 2 0,1 0-19 15,-9 0-9-15,0 0-29 16,-5 7-40-1,-3 1 24-15</inkml:trace>
          <inkml:trace contextRef="#ctx0" brushRef="#br0" timeOffset="1663.8305">1979 611 72 0,'-12'0'30'0,"12"0"-16"0,-5 0-6 15,5 0 13-15,0 0-3 16,0 0 1-16,5 0-4 16,3 0 1-16,5 0 0 0,3-4-1 15,10 0 1-15,7 4 0 16,1-3-8-16,0-1 1 0,4 4 4 16,-1-8-7-16,-3 8-1 15,0 0-5-15,-5 0-1 16,5 0 3-16,-5 0 3 15,-3 0-4-15,-5 0-1 16,-4 0 2-16,-5 0 1 16,-3 0-4-16,-1 0 1 15,-8 0 0 1,0 0-20-16,0 0-7 16,0 0-35-1,0 0-37-15,0 8 31 0</inkml:trace>
        </inkml:traceGroup>
        <inkml:traceGroup>
          <inkml:annotationXML>
            <emma:emma xmlns:emma="http://www.w3.org/2003/04/emma" version="1.0">
              <emma:interpretation id="{ACF823CF-5990-444C-9A2C-DFC2752A2B25}" emma:medium="tactile" emma:mode="ink">
                <msink:context xmlns:msink="http://schemas.microsoft.com/ink/2010/main" type="inkWord" rotatedBoundingBox="18451,6075 20338,6063 20343,7006 18456,7018"/>
              </emma:interpretation>
              <emma:one-of disjunction-type="recognition" id="oneOf2">
                <emma:interpretation id="interp10" emma:lang="en-IN" emma:confidence="0">
                  <emma:literal>r r</emma:literal>
                </emma:interpretation>
                <emma:interpretation id="interp11" emma:lang="en-IN" emma:confidence="0">
                  <emma:literal>re r</emma:literal>
                </emma:interpretation>
                <emma:interpretation id="interp12" emma:lang="en-IN" emma:confidence="0">
                  <emma:literal>r</emma:literal>
                </emma:interpretation>
                <emma:interpretation id="interp13" emma:lang="en-IN" emma:confidence="0">
                  <emma:literal>Mr</emma:literal>
                </emma:interpretation>
                <emma:interpretation id="interp14" emma:lang="en-IN" emma:confidence="0">
                  <emma:literal>Its</emma:literal>
                </emma:interpretation>
              </emma:one-of>
            </emma:emma>
          </inkml:annotationXML>
          <inkml:trace contextRef="#ctx0" brushRef="#br0" timeOffset="2847.6002">3659 98 136 0,'-5'-15'52'0,"5"12"-28"0,0-5-28 16,0 4 8-16,5 1-4 15,-1-1 2-15,0-4-1 16,0 1 2-16,9-1-2 15,-5 1 6-15,5-1 5 0,8 1-4 16,0 3 0-16,0 0-4 16,0 4-3-16,0 4-3 15,0 4 1-15,0 3 1 16,-4 4 0-16,-4 4-3 0,-5 3 0 16,-4 15 4-16,-4 5 1 15,-8-1 0-15,-5-4 1 16,-12 1 0-16,-5-5 3 15,1-3 3-15,0-4 5 16,-5-3-4-16,0-5 0 16,-4-3-2-16,9-3 0 15,4-1-7-15,4-7 0 16,4-4-1-16,0 0 2 16,4 0-1-16,5-4-1 0,4 0 1 15,8-3 1-15,4-8-3 16,5 3 0-16,4-2 1 15,8-13 2 1,4 1-1-16,9-8-1 0,9 1 5 16,-5 3 1-16,-4 0-2 15,4 0-3-15,4 0 4 16,4 4 4-16,-3 0-7 16,-5 0-1-16,-4 3 1 15,-5 4 1-15,-3 4-1 16,-5 0 1-16,-4 4-2 15,-4 4-1-15,-4-1 1 16,-5 1-1-16,-4 3 0 0,-4 0 0 16,-4 4-3-16,-4 0 2 15,-5 4 1 1,0 4 0-16,-8-1 0 0,-8 4 0 16,-1 8 0-16,1 3 0 15,4 5-3-15,-1 6 2 16,5 12 1-16,9 0 0 15,-1-4-3-15,9-3 2 16,4-1 1-16,4-7 2 16,5-4 1-16,12-3 1 15,8-8-2-15,0-1-2 0,5-6 1 16,0-4-1 0,0-4 0-16,-1 0 0 15,-3-4 0-15,-5 0 0 16,-4 0-7-16,0 1 0 0,-4-1-24 15,-5 4-7-15,-3 0-18 16,-5 0-42 0,-4 0 17-16</inkml:trace>
          <inkml:trace contextRef="#ctx0" brushRef="#br0" timeOffset="3345.656">4547 353 56 0,'4'-8'24'0,"0"4"-12"0,0 1 6 16,-4-1 14-16,0 4-1 0,4-4-1 16,-4 4-8-16,5-4-3 15,3 4-9 1,0 0-2-16,1 4-4 0,3 0-1 0,-3 3 1 15,8 5 0-15,0 3 0 16,-5 0 0-16,5 3 2 16,0 1-1-16,-5 7 0 15,-3-3-6-15,-1 3 6 16,-3-4 3 0,-10-3 2-16,1-4 2 15,0-4-4-15,0-3 0 0,-1-12-3 16,-7-11 0-16,3 0 3 15,1-4 3 1,4 1-6-16,0-9-1 0,8 5-4 16,4-4-1-16,1-8 1 15,7 8 2-15,1-8-3 16,4 8 0-16,0 4 1 16,-4 3 0-16,4 4 0 15,-8 4 0-15,0-1-3 16,-5 5 0-16,-4-1-9 15,0 5-3-15,-4-1-25 16,-4 15-12-16,0-3-34 16</inkml:trace>
          <inkml:trace contextRef="#ctx0" brushRef="#br0" timeOffset="4202.0569">3557 914 48 0,'-12'-26'19'0,"8"26"-10"0,-1 0 2 0,5 0 10 16,0 0 2-16,0 0 3 15,0 0-3-15,0 0 0 16,5 0-6-16,3 0 0 15,5 0-1-15,4-12-1 16,4 12-7-16,4 0 4 0,17 0 1 16,8 0 0-16,1 0 0 15,12 0-3-15,13 0 1 16,8 4-4-16,9-4 1 16,8-4-5-16,0 1-2 15,8-9 2-15,5 1 2 16,-1 4-2-16,-3-1-2 15,-5 1 0-15,-17 3 1 16,-12 0-3-16,8-3 0 0,-16 3 1 16,-9 0 2-16,-9 1-1 15,-8-5 2-15,-8 4-4 16,-9 1 0-16,-4-1 1 16,-4 0 2-16,-9 0-19 15,-8 1-8-15,-4 3-38 16,-9 0-54-1,-16 3 24-15</inkml:trace>
        </inkml:traceGroup>
      </inkml:traceGroup>
      <inkml:traceGroup>
        <inkml:annotationXML>
          <emma:emma xmlns:emma="http://www.w3.org/2003/04/emma" version="1.0">
            <emma:interpretation id="{A0C5A5E1-0807-4549-94C1-6FB788D01460}" emma:medium="tactile" emma:mode="ink">
              <msink:context xmlns:msink="http://schemas.microsoft.com/ink/2010/main" type="line" rotatedBoundingBox="18438,7284 20426,7130 20470,7693 18481,7847"/>
            </emma:interpretation>
          </emma:emma>
        </inkml:annotationXML>
        <inkml:traceGroup>
          <inkml:annotationXML>
            <emma:emma xmlns:emma="http://www.w3.org/2003/04/emma" version="1.0">
              <emma:interpretation id="{D8073F54-6B3E-4A46-AED6-584B1D994C07}" emma:medium="tactile" emma:mode="ink">
                <msink:context xmlns:msink="http://schemas.microsoft.com/ink/2010/main" type="inkWord" rotatedBoundingBox="18438,7284 20426,7130 20470,7693 18481,7847"/>
              </emma:interpretation>
              <emma:one-of disjunction-type="recognition" id="oneOf3">
                <emma:interpretation id="interp15" emma:lang="en-IN" emma:confidence="0">
                  <emma:literal>Sino</emma:literal>
                </emma:interpretation>
                <emma:interpretation id="interp16" emma:lang="en-IN" emma:confidence="0">
                  <emma:literal>sin 9</emma:literal>
                </emma:interpretation>
                <emma:interpretation id="interp17" emma:lang="en-IN" emma:confidence="0">
                  <emma:literal>Sin 9</emma:literal>
                </emma:interpretation>
                <emma:interpretation id="interp18" emma:lang="en-IN" emma:confidence="0">
                  <emma:literal>gin 9</emma:literal>
                </emma:interpretation>
                <emma:interpretation id="interp19" emma:lang="en-IN" emma:confidence="0">
                  <emma:literal>Sinn 9</emma:literal>
                </emma:interpretation>
              </emma:one-of>
            </emma:emma>
          </inkml:annotationXML>
          <inkml:trace contextRef="#ctx0" brushRef="#br0" timeOffset="4728.8269">3823 1340 160 0,'4'-18'63'0,"4"14"-34"0,1-7-27 15,-5 7 12 1,4-4-9-16,1 1-3 16,-1-4-1-16,1-1-1 0,-1-3 0 15,-8 4-3-15,0 0 2 0,-8 0 3 16,-5 3 1-16,-8 5-1 16,-9-1-2-16,1 8-2 15,0-1-1-15,-5 5-1 16,0-1 3-16,-4 1 0 15,5 3 3-15,3 0-3 16,5 4 0-16,4 0 1 16,8 0 0-16,5 0 0 15,8 0 0-15,8-4 0 16,5 4 0-16,8 0 0 16,4 0 0-16,0 15 0 15,13-7 2-15,0 3-1 16,-8 4-1-16,-1-4-2 0,-4-4 1 15,-4-3 3-15,-4-4 3 16,-4 0 0-16,-5-4 0 16,-4 0 3-16,-8 1 5 15,0-5-5-15,-13 1-2 16,-4-1-3-16,0-3 0 16,-4-4-2-16,-5 0 2 15,1 0-4-15,0 0 0 16,3 0-1-16,1 0 0 15,4 4-9-15,4-4-5 16,4 0-21-16,5 0-6 0,0 0-29 31</inkml:trace>
          <inkml:trace contextRef="#ctx0" brushRef="#br0" timeOffset="5028.8872">4168 1385 196 0,'-4'4'74'0,"4"3"-40"0,0 8-40 15,0 4 14-15,4 0-7 0,0 11-1 16,0 0 1-16,0-4-1 16,1 0 0-16,-5-4 0 0,4-3 0 15,0-4-14-15,-4-4-5 16,0 1-17-16,0-5-5 16,0-7-24-1</inkml:trace>
          <inkml:trace contextRef="#ctx0" brushRef="#br0" timeOffset="5193.2802">4189 1168 184 0,'-13'-7'71'0,"13"10"-38"0,0-21-39 15,0 14-32 1,4 11-26-16,1 1-4 15,3-1 3-15</inkml:trace>
          <inkml:trace contextRef="#ctx0" brushRef="#br0" timeOffset="5698.758">4496 1396 148 0,'-8'-7'57'0,"12"7"-30"0,-8 0-27 0,4 0 10 16,0 7-4-16,0 1-1 15,0-1-6-15,0 12-1 16,-5-4 1-16,1 0-2 0,0 11 1 16,0 0 2-1,0 1 0-15,4-5 2 16,0 0-1-16,0-3-1 15,0-4-2-15,0-7 1 16,-5-1 3-16,5-7 3 0,0-4 7 16,0-3 4-1,0-4-10-15,5-12-4 16,-1-7-1-16,4-3 1 0,1-1-1 16,3 0-1-16,1 1 1 15,4-1-1-15,0 8 0 16,4 3 2-16,-5 5-1 15,22 6 2 1,-8 5 0-16,-5 7-1 16,0 7-2-16,-4 8 1 15,-4 8 1-15,0 10 3 16,-4 9 2-16,-1-5-6 16,5-3 0-16,-4-8-1 15,-5-4 2-15,1-3-17 16,-1-4-6-16,0 0-34 15</inkml:trace>
          <inkml:trace contextRef="#ctx0" brushRef="#br0" timeOffset="6256.947">5233 1262 208 0,'0'-4'79'0,"4"4"-42"0,-4 7-45 15,0 1 10 1,0 3-6-16,0 8 3 0,-4 0 0 16,-1 3 1-16,5 12 0 15,0 11 2-15,0-8 3 0,5-3-7 16,-1-4 0-16,0-4 0 15,4-4 3-15,1-7 9 16,8-4 5-16,8-3-5 16,0-8-1-16,0-4-5 15,5-15-3-15,-1-10 0 16,-3-5 1-16,-1-4 1 16,-4-3 1-16,-4 0-2 15,-9-11 1-15,-4-1-4 16,-4 8 0-16,-8 4 3 15,-5 4 3-15,-4 3-2 16,-12 8 0-16,-9 0-3 0,0 7-1 16,0 8 1-16,0 3 0 15,5 5-3-15,-1 6 2 16,5 9-1-16,3 3 0 16,1 7 2-16,8 4 2 15,9-3-1-15,8-1 2 16,4 1-4-16,9-5 0 15,8-3 3-15,4-3 3 16,21-5-9-16,-4-3-2 16,1-4-8-16,-6 0-2 0,-3 0-33 15,-4 0-13 1,-9 7-21 0</inkml:trace>
        </inkml:traceGroup>
      </inkml:traceGroup>
    </inkml:traceGroup>
  </inkml:traceGroup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4:31:18.791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18BB658-BC7D-44E4-8845-A891545FC398}" emma:medium="tactile" emma:mode="ink">
          <msink:context xmlns:msink="http://schemas.microsoft.com/ink/2010/main" type="writingRegion" rotatedBoundingBox="13931,15866 17594,10971 17707,11056 14044,15951"/>
        </emma:interpretation>
      </emma:emma>
    </inkml:annotationXML>
    <inkml:traceGroup>
      <inkml:annotationXML>
        <emma:emma xmlns:emma="http://www.w3.org/2003/04/emma" version="1.0">
          <emma:interpretation id="{7DA283B1-148F-483D-AFB0-219A0432366E}" emma:medium="tactile" emma:mode="ink">
            <msink:context xmlns:msink="http://schemas.microsoft.com/ink/2010/main" type="paragraph" rotatedBoundingBox="13931,15866 17594,10971 17707,11056 14044,1595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E957EE2-23A7-4CB5-BAA0-080C9325160E}" emma:medium="tactile" emma:mode="ink">
              <msink:context xmlns:msink="http://schemas.microsoft.com/ink/2010/main" type="line" rotatedBoundingBox="13931,15866 17594,10971 17707,11056 14044,15951"/>
            </emma:interpretation>
          </emma:emma>
        </inkml:annotationXML>
        <inkml:traceGroup>
          <inkml:annotationXML>
            <emma:emma xmlns:emma="http://www.w3.org/2003/04/emma" version="1.0">
              <emma:interpretation id="{9755A3DB-F5C0-46C8-A0A6-9C67093D6062}" emma:medium="tactile" emma:mode="ink">
                <msink:context xmlns:msink="http://schemas.microsoft.com/ink/2010/main" type="inkWord" rotatedBoundingBox="13962,15888 14315,15476 14337,15495 13984,15907"/>
              </emma:interpretation>
              <emma:one-of disjunction-type="recognition" id="oneOf0">
                <emma:interpretation id="interp0" emma:lang="en-IN" emma:confidence="0">
                  <emma:literal>-</emma:literal>
                </emma:interpretation>
                <emma:interpretation id="interp1" emma:lang="en-IN" emma:confidence="0">
                  <emma:literal>_</emma:literal>
                </emma:interpretation>
                <emma:interpretation id="interp2" emma:lang="en-IN" emma:confidence="0">
                  <emma:literal>~</emma:literal>
                </emma:interpretation>
                <emma:interpretation id="interp3" emma:lang="en-IN" emma:confidence="0">
                  <emma:literal>+</emma:literal>
                </emma:interpretation>
                <emma:interpretation id="interp4" emma:lang="en-IN" emma:confidence="0">
                  <emma:literal>=</emma:literal>
                </emma:interpretation>
              </emma:one-of>
            </emma:emma>
          </inkml:annotationXML>
          <inkml:trace contextRef="#ctx0" brushRef="#br0">3157 400 24 0,'0'-4'11'0,"4"4"-6"0,0-4 3 0,-4 4 5 0,4-3-4 15,5-1-1-15,-1-11 0 16,5 0 0-16,-1-7 0 16,1-5 2-16,4 1-3 15,0 0 1-15,4 0-3 16,0-4 0-16,8 0-6 15,1 4 1-15,-5 3 2 0,-4 5 1 16,0-1 1 0,-4 4 2-16,0 0-3 15,-5 0-2-15,-3 0 0 0,-1 4 1 16,1 3 1-16,-5 1 1 16,0 3-7-1,-4 4 0-15,0 0-30 0,0-4-13 16,0 1 13-16,0 3 5 15</inkml:trace>
        </inkml:traceGroup>
        <inkml:traceGroup>
          <inkml:annotationXML>
            <emma:emma xmlns:emma="http://www.w3.org/2003/04/emma" version="1.0">
              <emma:interpretation id="{70A47689-CAF3-4887-82D6-38933AF85067}" emma:medium="tactile" emma:mode="ink">
                <msink:context xmlns:msink="http://schemas.microsoft.com/ink/2010/main" type="inkWord" rotatedBoundingBox="14508,15146 14694,14877 14716,14893 14531,15162"/>
              </emma:interpretation>
              <emma:one-of disjunction-type="recognition" id="oneOf1">
                <emma:interpretation id="interp5" emma:lang="en-IN" emma:confidence="0">
                  <emma:literal>-</emma:literal>
                </emma:interpretation>
                <emma:interpretation id="interp6" emma:lang="en-IN" emma:confidence="0">
                  <emma:literal>_</emma:literal>
                </emma:interpretation>
                <emma:interpretation id="interp7" emma:lang="en-IN" emma:confidence="0">
                  <emma:literal>~</emma:literal>
                </emma:interpretation>
                <emma:interpretation id="interp8" emma:lang="en-IN" emma:confidence="0">
                  <emma:literal>+</emma:literal>
                </emma:interpretation>
                <emma:interpretation id="interp9" emma:lang="en-IN" emma:confidence="0">
                  <emma:literal>.</emma:literal>
                </emma:interpretation>
              </emma:one-of>
            </emma:emma>
          </inkml:annotationXML>
          <inkml:trace contextRef="#ctx0" brushRef="#br0" timeOffset="377.6164">3708-341 48 0,'0'-4'19'0,"0"4"-10"0,4-26-11 16,1 22 4-16,-1-3-2 16,0-1 2-16,0 1-1 15,0-4-1-15,5 0 1 16,-1-4-1-16,1 0 2 15,-1-4 1-15,5 0 1 16,-5 1 2-16,5 3-1 16,-1 0 2-16,-3 0-2 15,3 3 0-15,-3 1-6 16,-1 4 1-16,1-1-2 16,-1 1 0-16,0 3 4 0,-3 0 1 15,-1 1-17-15,0-1-7 16,0 4-8-16,-4 0 0 15</inkml:trace>
        </inkml:traceGroup>
        <inkml:traceGroup>
          <inkml:annotationXML>
            <emma:emma xmlns:emma="http://www.w3.org/2003/04/emma" version="1.0">
              <emma:interpretation id="{B5140E7C-2F5C-41FA-A7E5-A5EE03B4F9C5}" emma:medium="tactile" emma:mode="ink">
                <msink:context xmlns:msink="http://schemas.microsoft.com/ink/2010/main" type="inkWord" rotatedBoundingBox="14965,14577 15201,14270 15222,14286 14986,14593"/>
              </emma:interpretation>
              <emma:one-of disjunction-type="recognition" id="oneOf2">
                <emma:interpretation id="interp10" emma:lang="en-IN" emma:confidence="0">
                  <emma:literal>-</emma:literal>
                </emma:interpretation>
                <emma:interpretation id="interp11" emma:lang="en-IN" emma:confidence="0">
                  <emma:literal>_</emma:literal>
                </emma:interpretation>
                <emma:interpretation id="interp12" emma:lang="en-IN" emma:confidence="0">
                  <emma:literal>~</emma:literal>
                </emma:interpretation>
                <emma:interpretation id="interp13" emma:lang="en-IN" emma:confidence="0">
                  <emma:literal>=</emma:literal>
                </emma:interpretation>
                <emma:interpretation id="interp14" emma:lang="en-IN" emma:confidence="0">
                  <emma:literal>+</emma:literal>
                </emma:interpretation>
              </emma:one-of>
            </emma:emma>
          </inkml:annotationXML>
          <inkml:trace contextRef="#ctx0" brushRef="#br0" timeOffset="735.7942">4163-910 88 0,'4'-7'35'0,"-8"0"-18"0,12-16-16 15,-4 16 8-15,0-5-5 16,5 1-1-16,-1-4-3 16,1 0-1-16,3 0 3 15,5-3 1-15,-4-1-1 16,8 0-2-16,-4 0-2 15,0 1 1-15,-5-1 1 16,1 4 0-16,-1 0 0 16,-3 4 2-16,-1 0 1 15,1-1 3-15,-1 5-5 0,-4-1-3 16,0 5-2-16,1-1 0 16,-1 0-41-1,-4 4-18-15,0 0 32 16,0 0 15-16</inkml:trace>
        </inkml:traceGroup>
        <inkml:traceGroup>
          <inkml:annotationXML>
            <emma:emma xmlns:emma="http://www.w3.org/2003/04/emma" version="1.0">
              <emma:interpretation id="{32388121-537C-4F27-97F3-FC3B7934FD28}" emma:medium="tactile" emma:mode="ink">
                <msink:context xmlns:msink="http://schemas.microsoft.com/ink/2010/main" type="inkWord" rotatedBoundingBox="15461,13923 16174,12969 16229,13010 15515,13964"/>
              </emma:interpretation>
              <emma:one-of disjunction-type="recognition" id="oneOf3">
                <emma:interpretation id="interp15" emma:lang="en-IN" emma:confidence="0">
                  <emma:literal>-</emma:literal>
                </emma:interpretation>
                <emma:interpretation id="interp16" emma:lang="en-IN" emma:confidence="0">
                  <emma:literal>_</emma:literal>
                </emma:interpretation>
                <emma:interpretation id="interp17" emma:lang="en-IN" emma:confidence="0">
                  <emma:literal>~</emma:literal>
                </emma:interpretation>
                <emma:interpretation id="interp18" emma:lang="en-IN" emma:confidence="0">
                  <emma:literal>+</emma:literal>
                </emma:interpretation>
                <emma:interpretation id="interp19" emma:lang="en-IN" emma:confidence="0">
                  <emma:literal>.</emma:literal>
                </emma:interpretation>
              </emma:one-of>
            </emma:emma>
          </inkml:annotationXML>
          <inkml:trace contextRef="#ctx0" brushRef="#br0" timeOffset="1117.8726">4659-1564 96 0,'4'-26'38'16,"22"22"-20"-16,-9-19-19 0,-9 20 9 0,0-5-5 16,1 1-2-16,3-5 0 15,1-2-1-15,0-1 0 16,-1 0 2-16,1-4-3 16,0 0 0-16,-1 0 3 15,1 5 1-15,-1-5-4 16,1 4 1-16,-5 4-2 15,1-1 0-15,-1 1 4 16,5 4 1-16,0-1-4 16,-5 1 1-16,0 3-33 15,1 0-13-15</inkml:trace>
        </inkml:traceGroup>
        <inkml:traceGroup>
          <inkml:annotationXML>
            <emma:emma xmlns:emma="http://www.w3.org/2003/04/emma" version="1.0">
              <emma:interpretation id="{055E1C79-A13A-4E51-95D3-09EE27378B4E}" emma:medium="tactile" emma:mode="ink">
                <msink:context xmlns:msink="http://schemas.microsoft.com/ink/2010/main" type="inkWord" rotatedBoundingBox="15980,13217 16205,12990 16215,13000 15990,13227"/>
              </emma:interpretation>
              <emma:one-of disjunction-type="recognition" id="oneOf4">
                <emma:interpretation id="interp20" emma:lang="en-IN" emma:confidence="0">
                  <emma:literal>-</emma:literal>
                </emma:interpretation>
                <emma:interpretation id="interp21" emma:lang="en-IN" emma:confidence="0">
                  <emma:literal>_</emma:literal>
                </emma:interpretation>
                <emma:interpretation id="interp22" emma:lang="en-IN" emma:confidence="0">
                  <emma:literal>~</emma:literal>
                </emma:interpretation>
                <emma:interpretation id="interp23" emma:lang="en-IN" emma:confidence="0">
                  <emma:literal>+</emma:literal>
                </emma:interpretation>
                <emma:interpretation id="interp24" emma:lang="en-IN" emma:confidence="0">
                  <emma:literal>=</emma:literal>
                </emma:interpretation>
              </emma:one-of>
            </emma:emma>
          </inkml:annotationXML>
          <inkml:trace contextRef="#ctx0" brushRef="#br0" timeOffset="1401.902">5164-2279 104 0,'0'-3'41'0,"5"-1"-22"0,3-4-16 0,-4 5 12 16,5-5-9-16,-1 1-1 15,0-5-3-15,1-3-2 16,8 0-2-16,-5-3 1 0,9-1 1 16,-4 0 2-1,0 4-3-15,-4 0 0 16,-1 4 1-16,1 0 2 0,-1 0-3 16,-3 3 0-16,-1 1 1 15,1 3 0-15,-5 0 0 16,0 1 0-16,0-1-7 15,-4 4 0-15,0 0-43 16,5 0-19-16</inkml:trace>
        </inkml:traceGroup>
      </inkml:traceGroup>
    </inkml:traceGroup>
  </inkml:traceGroup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4:33:21.914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21 19 56 0,'-4'-7'24'0,"4"3"-12"0,0 0-3 0,0 4 11 0,0 0 2 15,0-4 4-15,0 4-5 16,4 0-1-16,0 0-7 16,0 0 0-16,-4 0-4 15,0 0 2-15,5 0-6 16,-1 0-3-16,0 0-1 0,0 4 1 15,-4-4 3-15,0 0-4 16,4 4-1-16,-4-4 0 16,5 7 2-16,-5-3-1 15,0 4-1-15,0-1 1 16,0 0 1-16,-5 1-3 0,1-1 0 16,0 1 1-1,0-1 2-15,0 1-3 0,-1-1 0 16,1-3 3-16,0 0 3 15,0 0-4-15,0-1-3 16,-1 1 1-16,5-4 2 16,-4 0-2-16,4 4 0 15,-4-4 1-15,4 0 0 16,0 0-3-16,0 0 2 16,0 11 3-16,0-11 1 15,8 0-54 1,5-4-49-16,0-7 26 15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4:33:38.504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0 170 44 0,'0'0'16'0,"0"-11"-8"0,4 15-5 0,0-8 7 16,1 0-4-16,3 1 2 15,1-9 1-15,-1 1 2 16,0 0-5-16,-3 0-2 15,3 0 2-15,0 3 1 16,-3 1-3-16,3-1-3 16,0 1 2-16,-3 3 0 15,-1-4 1-15,0 1 0 16,0-1 0-16,1 1-2 16,7-1-2-1,-3 1-2-15,-1 3-1 16,0 1 2-16,-3-1 0 15,-1 0 3-15,0 4 3 0,0-4-2 16,-4 4-2-16,0 0-3 16,0 0 1-16,0 0-1 15,0 0-2-15,0 0-28 16,0 0-12-16,0 0 10 16,9 0 6-16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4:33:39.283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0 228 20 0,'0'0'11'0,"4"0"-6"0,0-4 0 0,-4 4 8 15,9-4-5-15,-1-3-2 16,1-1 1-16,-1 1 0 16,1-4-3-16,-1-1-1 15,0 1-3-15,1 0-1 16,3 0 3-16,-3-1 1 16,3 1 1-16,-3-4 2 15,-1 4-1-15,1 0 0 0,-1-4 1 16,1 4 3-16,-5-1 2 15,0 1 1-15,-4 4-6 16,0 3-4-16,0 0-4 16,0 1 1-16,0-1-1 15,0 4 0-15,0 0 2 16,0 0 2-16,0 0-1 16,0 0-1-16,0 0-21 15,0-4-9-15,0 0-7 16,4 1 0-16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2:36:22.005"/>
    </inkml:context>
    <inkml:brush xml:id="br0">
      <inkml:brushProperty name="width" value="0.09333" units="cm"/>
      <inkml:brushProperty name="height" value="0.09333" units="cm"/>
      <inkml:brushProperty name="color" value="#FFF200"/>
      <inkml:brushProperty name="fitToCurve" value="1"/>
    </inkml:brush>
  </inkml:definitions>
  <inkml:traceGroup>
    <inkml:annotationXML>
      <emma:emma xmlns:emma="http://www.w3.org/2003/04/emma" version="1.0">
        <emma:interpretation id="{0E44AD22-E1BF-4614-ABEE-3C7FAD902B89}" emma:medium="tactile" emma:mode="ink">
          <msink:context xmlns:msink="http://schemas.microsoft.com/ink/2010/main" type="inkDrawing" rotatedBoundingBox="21738,11145 22477,11163 22464,11719 21725,11702" semanticType="callout" shapeName="Other">
            <msink:sourceLink direction="to" ref="{C599E45F-F2D4-4493-B1A5-CE72D7C6FEDC}"/>
          </msink:context>
        </emma:interpretation>
      </emma:emma>
    </inkml:annotationXML>
    <inkml:trace contextRef="#ctx0" brushRef="#br0">-7913-2214 96 0,'-30'-12'38'16,"18"9"-20"-16,-22-1-12 0,22 4 11 0,-5 0 0 16,0 0-1-16,0 0-2 15,0 0-1-15,0 0-1 16,5 0 0-16,-1 4-6 16,5-1 3-16,-1 1 3 0,5-4 0 15,0 0 3-15,0 4-6 16,-1-4-1-16,5 0-2 15,0 0-1-15,0 0 3 16,0 0 3-16,0 0-6 16,0 0-3-16,5 0 1 15,3 0 0-15,5 4-1 16,-1-1-2-16,9 1 1 16,9 0-1-16,4 0-3 15,-1-1 2-15,5 1 1 0,8-4 2 16,5-4-1-16,-1-3 2 15,1-1 0-15,-1-3 1 16,-3 0-2-16,-5 0 1 16,-4 0-2-16,-5-1 2 15,1 1 2-15,-5 4 2 16,-8-1-1-16,1 4-1 16,-10 1-1-16,1-1 2 15,-5 4-1-15,-12 0 2 16,0 0-4-16,-5 4 0 15,1-1-3-15,-5 5-1 0,1 3 1 16,-5 4 0-16,0 8-3 16,0 14 2-16,0 15-1 15,9 8-2-15,0 19 0 16,3-4 3-16,5-4-18 16,5-8-4-16,-5-10-77 15</inkml:trace>
  </inkml:traceGroup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4:33:40.155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1 250 32 0,'-4'0'13'0,"4"-18"-6"0,0 6-6 16,0 12 5-16,4-3-3 16,0-9-2-16,4 1 2 15,1-4 0-15,3 0-1 16,5-4-2-16,0 1 1 15,-4-1 1-15,8-3-3 16,-4 3 0-16,-1 0 1 16,-3 4 2-16,0 4 1 15,-5 4 3-15,-4-1 1 16,1 4 3-16,-5 1-5 16,0 3-1-16,0 0-4 15,0 3-1-15,0 5-28 0,0-4-13 16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4:33:41.435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0 284 40 0,'0'0'16'0,"16"4"-8"0,-20-12-5 16,13 8 4-16,-1-3 3 15,0-5 1-15,5 1-3 0,0-4 0 16,4-4-5-16,-1-4-2 16,5 0 0-16,1-3 1 15,-1-1-1-15,0 1 2 16,0 3-2-16,-5 0 2 16,1 1-2-16,4 3-1 15,-4 0 7-15,-4 0 3 16,-1 7-5-16,-3-3-1 15,-1 7 0-15,-4 1 2 16,1-1-3-16,-5 4-2 16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4:33:41.462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0 0 157 0,'0'0'-12'16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4:33:42.348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-2 341 52 0,'0'-27'19'0,"4"27"-10"0,0-7-6 0,0-1 7 16,5 1-6-16,-1-4 0 0,5-4-2 16,-1-8 1-16,9 1 0 15,-4-1 3-15,0-3-1 16,4 0 2-16,0 4-2 15,-4-1 2-15,4 4-6 16,0 1-3-16,4-1 1 16,-4 4 0-16,-4 4 1 15,-4 3 0-15,0 1 2 16,-5 3 1-16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4:33:42.391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21 0 140 0,'-4'4'2'0,"-9"3"-32"16,9-3-12-16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4:33:45.332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-4 1 84 0,'-4'4'33'0,"4"-4"-18"0,4 0-18 0,-4 0 6 16,0 0-3-16,0 0 0 15,0 0 0-15,5 0 0 16,-1 0 6-16,0-4 6 16,0 4 7-16,0-4 3 15,-4 4-9-15,0 0-5 16,0 0 1-16,0 0 4 16,0 0-7-16,9 4 8 0,-5 0 5 0,0 3-6 15,-4-7 0 1,0 0-3-16,0 0-1 15,0 0-5-15,0 0-1 0,5 4-1 16,-1 0-2-16,-4-4 7 16,0 7 3-16,0-7 1 15,4 4 1-15,-4-4-2 16,4 7 5 0,-4-7-1-16,4 11-10 15,-4-11-2-15,5 15 0 16,7-7 1-16,1-1-4 15,8 5 1-15,0-1 0 16,0 0 2-16,4 0-1 16,5 8-1-16,3 0-2 15,5 7 1-15,8 4 1 16,9 15 0-16,8 0 2 0,22 11 1 16,-1 4-4-1,0 3-1-15,8 8-2 0,-3-3 3 16,-1-5 4-16,9 8 6 15,-4-3-5-15,-9-5 0 16,-8-3-2-16,-9-4 1 16,0-3-2-16,-4-9 2 15,-12-2 0-15,-5-9 3 16,-8 5-1-16,-4-5 0 16,-5-6-3-16,-4 2 1 15,-4-6-2-15,-4-4-1 16,-4 3 1-16,0-7 1 0,-5-4-1 15,0 0 2-15,-3-3-2 16,-1-1-1-16,0 1 3 16,-4-4 0-16,0-4 1 15,0 0 2-15,0 0-3 16,0 0 0-16,0 0-1 16,0 3-2-16,0-3-2 15,0 0 1-15,0 0-1 16,0 0 0-16,0 4 4 15,0-4 1-15,0 4-4 16,0 0 1-16,0-1 0 16,0 1 0-16,-4-4 2 15,0 4 1-15,4-4-1 16,-5 0-2-16,5 0-2 16,-4 0-1-16,0 0 2 15,0 0 0-15,0 4 1 16,-1-4 0-16,1 3 2 0,-4 1 1 15,-1 0-1-15,1-4-2 16,-5 4-2-16,1-1 1 16,-9 1 1-16,4 0 0 15,-4 0 2-15,4 3 1 16,0 1-4-16,0-5 1 16,5 5 0-16,-1-5 0 15,0 1-3-15,1-4 2 16,3 4-1-16,1-4-2 15,4 0 3-15,-1 0 2 0,1 0 0 16,0 0-1-16,4 0 1 16,0 0-1-16,4-4 2 15,5 4 1-15,-1-4-4 16,0 1-1-16,5-1 1 16,8 0 0-16,4 1 1 15,-4-1 0-15,0 4-3 16,5-4 2-16,-1 4 1 15,4 0 2-15,1 0-1 16,-1 0-1-16,1 0 3 0,-5 0 0 16,-4 0-1-1,0-4-2-15,-4 1 3 16,-4-1 2-16,-5 0 0 16,-4-3 0-16,0-1-3 15,-4 1 1-15,-4-5-2 0,-4-18-1 16,-1 1 3-1,-3-5-2-15,-1-7 2 16,1 0-4-16,-1 3 0 16,0 1 3-16,1-1 3 15,-1 8-4-15,0 4-1 16,5 7 0-16,0 5 0 16,-1 2 0-16,5 5 0 0,0-1-3 15,4 12 0 1,0 0-1-1,0-4-4-15,4 7 0 0,-4-7-7 16,0 0-3-16,0 0-19 16,0 0-6-16,0 0-46 15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4:33:46.730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55-3 104 0,'0'0'38'0,"4"0"-20"0,-4 0-17 0,0 0 11 16,0 0-4-16,0 0 1 15,0 0 1-15,0 0 4 16,0 0-2-16,0 0 3 15,4 4 5-15,-4-4 2 16,4 4-11-16,1 3 0 0,-5-7 2 0,0 4-5 16,0 0 0-16,0-1 0 15,0 5 2-15,0-1-1 16,0 1 0-16,0-1-3 16,0 5 1-16,0-1-2 15,4 8 0-15,0 10-1 16,0 1 0-16,9-3-2 15,-1 2 1-15,-3 1-4 16,8 0 0-16,-5 4 3 16,1-4 1-16,-5 0-1 15,1-4 1-15,-1-3-4 16,-4-5 0-16,1-3 1 16,-1 0 2-16,0-4-1 15,-4-3-1-15,0-8 1 16,-8 0 1-16,-1 0 1 15,1-8 1-15,4 1-5 0,-13-12-1 16,4 0-2 0,0 1-2-16,1-5-1 15,-1 1 8-15,1-1 6 16,-1 5-5-16,5-1-1 16,-1 4-1-16,1-11 0 15,-1 3 0 1,1-3 0-16,-1 4 2 15,5 3-1-15,0 4-1 16,0 4 1-16,0 0 1 16,-1 3-1-16,1 4 2 15,0 1-2-15,4-1-1 16,0-4 3-16,0 5 0 0,4 3-4 16,0-4-1-16,1 0 1 15,-1 1 0-15,4 3 1 16,1 0 2-16,-1 0-1 15,5 0 2-15,8 0-4 16,8 0 0-16,1 0 3 16,-1-4 1-16,5 0-1 15,-1 0-2-15,5 4-2 16,0-3-1-16,0-1 2 16,-4 4 0-16,-5 0 1 15,1 0 2-15,-5 0 5 16,-4 0 4-16,-4 0-6 15,0 0-3-15,-5 0-1 0,-3 0 1 16,-1 0-8-16,-8 0-3 16,0 0-66-16,4-4-30 15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4:33:54.089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-2 49 52 0,'0'-4'19'0,"0"4"-10"0,0-4-9 0,0 4 5 15,0 0 8-15,0-4 3 16,0 1 4-16,0-1 0 16,0 0-3-16,4 1 0 0,1-9-7 15,7 1-4-15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4:33:54.867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0 77 226 0,'17'-15'12'0,"0"0"-3"0,0 0-5 16,4 4-4-16,0 4-2 15,0-1-1-15,4 4 2 16,0 1 2-16,1 6-2 16,-1 1 0-16,0 11 1 15,0 4 2-15,5-1-3 16,-9 5 0-16,0 3 1 16,-8 4 0-16,-5 3 0 15,-8 4 0-15,0 4 4 16,-13 8 2-16,1-4 0 0,-1-4 1 15,-4-7-2-15,0-5 0 16,1-7-6 0,-6 0-1-16,1-3 3 15,0-4 1-15,0 0-3 16,0-4 1-16,4 1 2 0,1-5 1 16,3-3-1-16,0-4 1 15,-3 0 0-15,11-4 1 16,1-3-5-16,4-5 1 15,0 1 0-15,4-11 0 16,5-8-3-16,3 0 2 16,5 5 1-16,4-2 2 15,5-6-1-15,3 7-1 16,5-4 1-16,8 3 1 0,-4 1 1 16,0 0 3-16,-1 4-3 15,1-5-2 1,-4 5-3-16,-5-3 1 0,5-1 3 15,-9 7 1-15,-4 4-1 16,-4 4-2-16,-4 3 5 16,-5 1 1-16,-8 3-2 15,-4 0-1-15,-4 1 1 16,-1 10 0-16,1 0-2 16,-5 1-2-16,1 7 1 15,-5 0-1-15,0 0-5 16,-4 4 1-16,-9 2 2 15,-3 5 3-15,3 4 0 16,5 0-1-16,0 7 1 16,4 8-1-16,8 0 0 0,5 0 0 15,3-8-3-15,1-4 2 16,13-3 1-16,3-7 0 16,9-5 0-16,0-3 0 15,-4-7 4-15,4-5 2 16,0-3-2-16,-4-3-3 15,0-1 0-15,-4 0-1 16,-1 1 0-16,-3-1 2 16,-1 4-8-16,0 0-3 15,-3 0-26-15,-1 0-12 16,0 4-34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4:33:55.409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3 25 148 0,'-4'-7'57'0,"4"7"-30"0,0-4-29 0,0 4 11 15,0 0-8 1,4 0-1-16,0 0-2 0,4-4 0 16,1 1 2-1,4-1 8-15,-1 0 5 0,1 4 2 0,-1 0 1 16,1 4-6-16,4 3-4 15,0 4 1-15,0 1 2 16,-1 3-4-16,1 7-3 16,4-3-1-16,-4 3-1 15,0 1-3-15,-4-5 2 16,-5 1 1-16,-8 0 2 16,-4 0 1-16,0-4 3 15,-1-4 1-15,-3 0 3 16,0-7-3-16,-5-4-2 15,0-4 2-15,1-4 2 16,-1 1 0-16,5-8 2 0,3-7-4 16,1-1-2-16,4 4 0 15,0 1-1-15,4-1-13 16,1 4-4-16,3 0-25 16,0 4-8-16,5 0-27 15,17-1-35 1,-5-3 31-16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2:36:21.493"/>
    </inkml:context>
    <inkml:brush xml:id="br0">
      <inkml:brushProperty name="width" value="0.09333" units="cm"/>
      <inkml:brushProperty name="height" value="0.09333" units="cm"/>
      <inkml:brushProperty name="color" value="#FFF200"/>
      <inkml:brushProperty name="fitToCurve" value="1"/>
    </inkml:brush>
  </inkml:definitions>
  <inkml:traceGroup>
    <inkml:annotationXML>
      <emma:emma xmlns:emma="http://www.w3.org/2003/04/emma" version="1.0">
        <emma:interpretation id="{2771A87F-1A85-4C0C-92D5-0189EC1CF09F}" emma:medium="tactile" emma:mode="ink">
          <msink:context xmlns:msink="http://schemas.microsoft.com/ink/2010/main" type="inkDrawing" rotatedBoundingBox="19540,13613 22168,11337 22217,11394 19589,13669" semanticType="callout" shapeName="Other">
            <msink:sourceLink direction="with" ref="{C599E45F-F2D4-4493-B1A5-CE72D7C6FEDC}"/>
          </msink:context>
        </emma:interpretation>
      </emma:emma>
    </inkml:annotationXML>
    <inkml:trace contextRef="#ctx0" brushRef="#br0">-10341 146 127 0,'21'4'-4'0,"0"-11"6"0,0-1 3 15,0-7 3-15,4-4 2 16,4-3 1-16,5-4 3 15,12-4-3-15,9-8 1 16,0-10-3-16,4-5 2 16,8-10 0-16,9-1 3 15,4-14-7-15,4-1-2 0,17 4 1 16,-4-14 1-16,0-1 1 16,4 4-7-16,0 0 0 15,0-8 1-15,4 8 3 16,-4 0 2-16,-4-8 1 15,4 5-4-15,-5 3-3 16,-3 3 0-16,0 9-1 0,-5-1 0 16,-4 4 2-16,-12 11 1 15,-9 4 3-15,-8 3-3 16,-5 12 0-16,-8-4-3 16,0 12-1-16,-8-5 1 15,0 4 2-15,-13 12-1 16,4 3-1-16,-12 1 1 15,3 6 1-15,-11 5 3 16,7-1 2-16,-3 5-6 16,-9 10-2-1,0 1 0-15,-5-1 0 16,5 12 1 0,0-8 0-16,0-3-5 15,0-1 1-15,0-3 2 16,9-8 1-1,-5 0-2-15,-8-3-13 16,4 3-3 0,4 0-8-16,-8-14-3 15,0 6-10 1,-1 1-35-16,-7 0 11 16</inkml:trace>
  </inkml:traceGroup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4:33:56.652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215 0 56 0,'0'0'24'0,"4"3"-12"0,-4 1-10 0,0-4 9 0,0 0 2 15,0 0 2-15,4 4-4 16,-4 3-1-16,0 1 0 16,0-1 1-16,-4-3-1 15,0 0 1-15,0 0 0 16,0-4 8-1,-9 0-2-15,5 0-9 16,-9 3 2-16,0 1 1 0,0 0-4 16,0 3 1-16,0 1-5 15,1 3 0-15,-1-4-3 16,0 5-1-16,0-1 1 16,4-4 2-16,1 1-19 15,3 7-72 1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4:37:22.031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 contextRef="#ctx0" brushRef="#br0">0-7 180 0,'-8'0'68'0,"8"0"-36"0,0 0-29 16,0 0 17-16,0 0-14 16,0 0-6-16,0 0-60 0,0 0-27 15,0 0 19-15,8 0 12 16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4:36:45.699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  <inkml:brush xml:id="br1">
      <inkml:brushProperty name="width" value="0.09333" units="cm"/>
      <inkml:brushProperty name="height" value="0.09333" units="cm"/>
      <inkml:brushProperty name="color" value="#ED1C24"/>
      <inkml:brushProperty name="fitToCurve" value="1"/>
    </inkml:brush>
    <inkml:brush xml:id="br2">
      <inkml:brushProperty name="width" value="0.09333" units="cm"/>
      <inkml:brushProperty name="height" value="0.09333" units="cm"/>
      <inkml:brushProperty name="color" value="#177D36"/>
      <inkml:brushProperty name="fitToCurve" value="1"/>
    </inkml:brush>
    <inkml:brush xml:id="br3">
      <inkml:brushProperty name="width" value="0.09333" units="cm"/>
      <inkml:brushProperty name="height" value="0.09333" units="cm"/>
      <inkml:brushProperty name="color" value="#FF8000"/>
      <inkml:brushProperty name="fitToCurve" value="1"/>
    </inkml:brush>
  </inkml:definitions>
  <inkml:traceGroup>
    <inkml:annotationXML>
      <emma:emma xmlns:emma="http://www.w3.org/2003/04/emma" version="1.0">
        <emma:interpretation id="{0C6B6959-6015-4817-A14B-2BEB4FB74E53}" emma:medium="tactile" emma:mode="ink">
          <msink:context xmlns:msink="http://schemas.microsoft.com/ink/2010/main" type="writingRegion" rotatedBoundingBox="5817,5487 20856,5571 20802,15360 5762,15277"/>
        </emma:interpretation>
      </emma:emma>
    </inkml:annotationXML>
    <inkml:traceGroup>
      <inkml:annotationXML>
        <emma:emma xmlns:emma="http://www.w3.org/2003/04/emma" version="1.0">
          <emma:interpretation id="{792DE4FE-77A6-47FA-9F5E-813588128776}" emma:medium="tactile" emma:mode="ink">
            <msink:context xmlns:msink="http://schemas.microsoft.com/ink/2010/main" type="paragraph" rotatedBoundingBox="5826,5389 20161,5568 20132,7903 5796,772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3C3135D-F43E-4278-9141-C0410A036B2F}" emma:medium="tactile" emma:mode="ink">
              <msink:context xmlns:msink="http://schemas.microsoft.com/ink/2010/main" type="line" rotatedBoundingBox="5826,5389 20161,5568 20132,7903 5796,7724"/>
            </emma:interpretation>
          </emma:emma>
        </inkml:annotationXML>
        <inkml:traceGroup>
          <inkml:annotationXML>
            <emma:emma xmlns:emma="http://www.w3.org/2003/04/emma" version="1.0">
              <emma:interpretation id="{3436B50C-D930-43AB-9429-2CDE43D724D3}" emma:medium="tactile" emma:mode="ink">
                <msink:context xmlns:msink="http://schemas.microsoft.com/ink/2010/main" type="inkWord" rotatedBoundingBox="5932,5514 8932,5852 8797,7048 5797,6710"/>
              </emma:interpretation>
              <emma:one-of disjunction-type="recognition" id="oneOf0">
                <emma:interpretation id="interp0" emma:lang="en-IN" emma:confidence="0">
                  <emma:literal>Fuse</emma:literal>
                </emma:interpretation>
                <emma:interpretation id="interp1" emma:lang="en-IN" emma:confidence="0">
                  <emma:literal>Fusc</emma:literal>
                </emma:interpretation>
                <emma:interpretation id="interp2" emma:lang="en-IN" emma:confidence="0">
                  <emma:literal>Fuss</emma:literal>
                </emma:interpretation>
                <emma:interpretation id="interp3" emma:lang="en-IN" emma:confidence="0">
                  <emma:literal>Furs</emma:literal>
                </emma:interpretation>
                <emma:interpretation id="interp4" emma:lang="en-IN" emma:confidence="0">
                  <emma:literal>Fubsy</emma:literal>
                </emma:interpretation>
              </emma:one-of>
            </emma:emma>
          </inkml:annotationXML>
          <inkml:trace contextRef="#ctx0" brushRef="#br0">-4206-4488 144 0,'-4'-11'55'0,"4"4"-30"0,0-20-21 16,0 16 13-16,0-4-10 15,4 0-4-15,5 0-5 16,8 0 1-16,4-3 1 15,4-5 2-15,9 1 1 0,4 3-4 16,4 4 1-16,0 4 0 16,-4 7 2-16,8 12-3 15,0 6-2-15,-12 5 4 16,-5 19 3-16,-8-1 5 16,-8 0 5-16,-13 1 1 15,-13-1 3-15,1-3-8 0,-9 7-3 16,0-7-7-16,0-1-2 15,0-3-32-15,4-3-15 16,4-5-33 0</inkml:trace>
          <inkml:trace contextRef="#ctx0" brushRef="#br0" timeOffset="1305.5082">-3553-3702 160 0,'0'-4'60'0,"4"0"-32"0,0-3-31 0,0 3 11 16,5 0-6-1,3-3-2-15,10-4-2 0,-6-4-1 16,1 0 2-1,0-23 2-15,4 1 2 0,0 0-1 0,0-5-2 16,0 1 1-16,0 0-1 16,-4 4 2-16,0 3 3 15,0 8-2-15,-5 3-2 16,1 1 4-16,-5 7 1 16,1 4-5-16,-5 3-2 15,-4 5 0-15,0 3 2 16,-4 3 4-16,0 8 2 15,-5 8-3-15,1 11-1 0,-5 15-1 16,1 15-2-16,3-4 1 16,1 0-1-1,-1-7 0-15,9 3 2 0,0-3-3 16,9-12 0-16,3-7 1 16,5-7 0-16,4-12 0 15,9-11 2-15,8-8-3 16,-5-10 0-16,1-5 1 15,0-7 0-15,-1-11 0 16,-3-8 2-16,-5 5 1 16,-4 2 3-16,-4 5-1 15,-5 7 0-15,1 8-3 16,-4 7-2-16,-5 3-2 0,0 12 1 16,-4 8 1-16,0 14 2 15,-4 16-1-15,0 3 2 16,-1 0-2-16,1 0 2 15,4-3-4-15,0-1-2 16,4-7 2-16,5-4 0 16,8-7 1-16,4-12 0 15,4-10 2-15,4-9 1 16,5-6-4-16,4-9 1 16,4-21 0-16,-4-5 2 15,-5-10 1-15,5-1 3 16,4-11-1-16,-8 1 2 0,-4 10-2 15,-5 8 0-15,-8 11-3 16,-5 11 1-16,1 8-2 16,-9 11-1-16,0 11-2 15,-4 12 1-15,-8 11 1 16,-9 11 0-16,4 7 0 16,1 8 0-16,-1 7 0 15,1 16 0-15,-1 3 0 16,5-12 2-16,3-6-3 15,5-8 0-15,5-4 1 16,7-11 0-16,9-8-3 16,4-7 2-16,1-11-1 15,-1-11 0-15,0-8 0 16,5-23 0-16,-5 1 2 16,9-4 2-16,-5-1-1 15,5 5 2-15,-5 7 0 16,1 4 1-16,-1 3-2 15,1 1-2-15,-1 11 1 0,1 3 1 16,-5 8-3-16,-4 12-2 16,0 10 2-16,-4 0 0 15,-5 8 1-15,-3 11 2 16,-5 1-1-16,-4-1-1 16,-4-8 3-16,-9 1 0 15,-4-4-1-15,0-7 1 0,-8-1 0 16,-4-3 1-16,-5-8-2 15,-4 0-2 1,4-3-2-16,5-8 1 16,4-4-1-16,4 0-2 0,8-3-19 15,5-5-8-15,8 1-24 16,8 0-52 0,9 0 16-16</inkml:trace>
          <inkml:trace contextRef="#ctx0" brushRef="#br0" timeOffset="2834.5843">-4294-4278 80 0,'0'-19'33'0,"4"34"-18"0,1-22-16 0,-5 7 9 16,4 0-7-16,0 0-1 15,0-4 11-15,0 4 5 16,5 0 0-16,-1 0 1 15,1 4-5-15,-1 3-2 16,5 0-2-16,8 1 2 16,4-4-5-16,0-1 1 0,5-3 4 15,-1 0-4-15,-4 0-1 0,1 0-2 16,-1 0 0-16,0 0-9 16,0 0-1-16,1-7-31 15,-5-1-48 1,-4 1 9-16</inkml:trace>
          <inkml:trace contextRef="#ctx0" brushRef="#br0" timeOffset="2056.1645">-1504-4001 124 0,'0'3'49'0,"0"1"-26"0,0 0-23 15,0-4 10-15,0 0-9 0,0 4 2 31,-4 10 0-31,4-2-1 16,-4-1-4-16,0-4 1 0,8 1 7 16,-4-8-3-16,4 4 1 15,-4-4-4 1,4-8 1-16,1 4 2 16,-1 8-1-16,-4-8-2 15,0 1 1-15,4-1 1 16,-4-4 1-16,4 5 1 15,-4-5 0-15,0 1 0 0,0-1 0 16,0 5 2-16,0-1 3 16,0-4 2-16,0 1-5 15,-4 3-2-15,4-3 0 16,-8 3 0 0,-1 0 0-16,1 0-5 15,-9 1 6 1,0 3 3-16,5 0 0 15,-1 3 1-15,5-3-5 16,-1 4-3-16,5 0 0 16,0 0-1-16,-1-1 2 15,5 5 3-15,0-4 2 16,13 3 1 0,0 1-2-16,-5-5-4 0,9 1 2 15,0 0-1-15,0-4 3 16,-1 0-1-16,6-4 0 15,-1-3-1 1,4-8 0-16,0-4-2 0,0 0-2 16,-4-3 1-16,-4-4 1 15,-8 3-1-15,-5 4 2 16,-8 1-4-16,-13-1-2 16,-8 11 2-16,-18 5 0 15,-3 10 1-15,-4 8 2 16,-1 11-1-16,1 8-1 15,-5 30 1-15,13-5-1 16,8 1 4-16,17 0 2 16,22 0-2-16,11-8-3 15,14-10-3-15,20-12-1 16,13-19-31-16,9-15-15 0,16-15-55 16</inkml:trace>
          <inkml:trace contextRef="#ctx0" brushRef="#br0" timeOffset="-314.8346">-4193-4622 112 0,'0'-19'44'0,"4"15"-24"0,1-3-10 16,-5 3 12-16,0 0-1 15,0 0-1-15,0 4-8 16,0 0-5-16,0 0-4 16,0 8-3-16,0 3 1 0,0 19 3 15,-5 11 5-15,1 12-1 0,-4 14 1 16,-1 11-5 0,-3 12-1-16,-1 19 1 15,-4-1 0-15,0-11-5 0,1-7 1 16,-1-11 2-16,4-12 1 15,5-14-1-15,-5-9-2 16,0-10 1-16,5-8 1 16,-5-11 1-16,-4-7 1 15,5-8-29-15,-1-11-10 16,5-16-32-16,4-10-30 16,4-12 34-1</inkml:trace>
        </inkml:traceGroup>
        <inkml:traceGroup>
          <inkml:annotationXML>
            <emma:emma xmlns:emma="http://www.w3.org/2003/04/emma" version="1.0">
              <emma:interpretation id="{E48D3997-C568-40D6-88AF-D30ABC36FC96}" emma:medium="tactile" emma:mode="ink">
                <msink:context xmlns:msink="http://schemas.microsoft.com/ink/2010/main" type="inkWord" rotatedBoundingBox="9571,5833 12518,5603 12588,6503 9641,6734"/>
              </emma:interpretation>
              <emma:one-of disjunction-type="recognition" id="oneOf1">
                <emma:interpretation id="interp5" emma:lang="en-IN" emma:confidence="0">
                  <emma:literal>width</emma:literal>
                </emma:interpretation>
                <emma:interpretation id="interp6" emma:lang="en-IN" emma:confidence="0">
                  <emma:literal>with</emma:literal>
                </emma:interpretation>
                <emma:interpretation id="interp7" emma:lang="en-IN" emma:confidence="0">
                  <emma:literal>widths</emma:literal>
                </emma:interpretation>
                <emma:interpretation id="interp8" emma:lang="en-IN" emma:confidence="0">
                  <emma:literal>Width</emma:literal>
                </emma:interpretation>
                <emma:interpretation id="interp9" emma:lang="en-IN" emma:confidence="0">
                  <emma:literal>widen</emma:literal>
                </emma:interpretation>
              </emma:one-of>
            </emma:emma>
          </inkml:annotationXML>
          <inkml:trace contextRef="#ctx0" brushRef="#br0" timeOffset="51717.9672">-620-4166 84 0,'0'-4'33'0,"5"0"-18"0,-1 1 0 0,-4 3 13 0,4 0-4 16,-4 0-2-16,4-4-10 15,0 0-3-15,1 1-1 16,-5-1 0-16,4 4-4 16,-4 0-3-16,0 0 2 0,0 0 0 15,8-4 1-15,-4 4-2 16,-4 0-2-16,0 4 1 15,0 3-1-15,-4 4 0 16,0 4 0-16,0 4 4 16,0 7 2-16,-1 1-2 15,1 14-3-15,0 4 0 16,0-1-1-16,0 1 0 0,4-7 2 16,0-5-1-16,0-3 2 15,4-3-4-15,0-9 0 16,4-3 7-16,5-7 6 15,4-5-4-15,0-3 0 16,4-7-4-16,4-4-1 16,-4-8 1-16,4-11 0 15,-4-4 0-15,5 1 2 16,-5-5-3-16,4 5-2 16,-4-1 0-16,-4 8-1 15,-5 3 0-15,1 8 0 0,-5 4-3 16,-3 4 0-16,-5 7 2 15,-5 11 0-15,1 4-2 16,0 11 2-16,4 11 1 16,0-3 0-16,8 4 0 15,1-8 0-15,3-1 0 16,1-6 0-16,0-4 2 16,-1-4 3-16,5-8 9 15,0-3 3-15,4-8-4 16,0-7-3-16,0-12-1 15,0-7 1-15,0 1-3 16,-4-5-2-16,0-4 0 16,-5 5-1-16,1-1-5 15,-4 4 1-15,-1 8 0 0,0-1 2 16,-3 8-14 0,-1 8-5-16,0 3-24 15,0 4-11-15,5 4-37 16,-5 3-31-16,4 1 50 15</inkml:trace>
          <inkml:trace contextRef="#ctx0" brushRef="#br0" timeOffset="52019.1665">302-4132 132 0,'4'-12'49'0,"0"9"-26"0,1-5-20 16,-5 8 12-16,0 0-9 15,4 4-3-15,0 7 2 16,-4 4 4-16,0 8-5 16,-4-1 2-16,0 15 1 0,4 5-3 15,-5-9-3-15,1 1 0 16,4-4-1-16,-4-4-3 15,4-4 2-15,0-7-21 16,0-3-10-16,0-12-17 16,8-8-25-16,-3-18 25 15</inkml:trace>
          <inkml:trace contextRef="#ctx0" brushRef="#br0" timeOffset="52157.2962">449-4353 124 0,'5'-49'49'0,"-1"46"-26"0,-4-9-9 0,0 12 15 15,0-3-16-15,0 3-5 16,0 0-14-16,0 0-4 16,0 0-55-16,4 3-21 15,4 5 36-15,1 3 22 16</inkml:trace>
          <inkml:trace contextRef="#ctx0" brushRef="#br0" timeOffset="53159.9793">1001-4039 116 0,'16'-7'44'0,"-16"-1"-24"0,5 1-6 0,-5 3 17 16,0 0-2 0,-9-7 3-16,1 4-7 15,-5-1-3-15,1 1-12 0,-5-1-2 0,-4 1 2 16,-5 3-8-16,-7 4-1 15,-5 7-1-15,0 5 0 16,0 3 0-16,0 7 0 16,5 0 0-16,-1 8 2 15,5 11-3-15,3 1-2 16,5-1 2-16,9-8 0 16,7-3 1-16,5-3 0 15,5-5 0-15,3-3 0 0,9-4 2 16,0-8 1-1,0-7 5-15,4-7 5 16,0-8-3-16,8-8 0 0,-4-14 2 16,1-1 3-16,-1-3-6 15,0-4-1-15,0-3-2 16,1-5 1-16,-5-10-6 16,0 3-1-16,0-7 0 15,-4-1 2-15,-5 1-1 16,1 11-1-16,-5 11 3 15,-4 8 0-15,1 7-4 16,-5 11 1-16,0 8-2 16,0 14-2-16,-5 16 3 15,1 11 0-15,-4 11-2 0,-1 4 0 16,1 4 2 0,0 7 2-16,-1 4 0 15,1 0 2-15,3 11-2 16,5 3-1-16,5-14-2 15,3-4 1-15,5-7-1 0,4-8 0 16,4-11 2-16,0-4 0 16,4-11 2-16,0-7 1 15,5-8-4-15,3-8 1 16,1-18 0-16,-5-8 2 16,1-7-1-16,-1-7 2 15,5-5-2-15,4-3 2 16,-4-7-2-16,-5-5-1 15,0-3-2-15,-7-4-1 16,-6 12 2-16,-3 14 2 0,0 12-2 16,-9 22-2-1,-4 18-1-15,-4 12 3 16,-1 12 2-16,1 10-2 16,-8 8-2-16,3 4 2 15,1 10 2-15,-1 1-2 16,5 19 0-16,0-4-12 15,0-12-7-15,8-10-11 16,4-8-6-16,1-12 2 16,3-10 4-16,1-8-34 15,0-8-36 1,3-7 33-16</inkml:trace>
          <inkml:trace contextRef="#ctx0" brushRef="#br0" timeOffset="53835.4528">1262-4218 96 0,'-17'0'35'0,"13"0"-18"0,4 0-11 0,0 0 9 16,0 0-2-16,8 3 2 15,5 1 3-15,3 0 1 16,10 0 1-16,7-4 0 15,9 0-11-15,5 0 6 0,12 0 4 16,-5-4-10-16,5-7-2 0,0-1-5 16,0-6 1-16,-4-1 4 15,-9 4 4-15,-4 0 0 16,-4-4 3-16,-8 4-3 16,-1-3-1-16,-8-5-4 15,-4 4 1-15,-9 1-4 16,1-8-2-16,-5-8 2 15,0 4 0-15,-4 4-4 16,-4 3-1-16,0 5 1 16,0 6 2-16,-5 5-2 15,1 14-2-15,-5 16-1 16,0 7 3-16,1 7 0 16,-5 12 3-16,0 3-6 15,0 4-1-15,0 8 2 0,1 3 3 16,-1 16 3-16,0-5 1 15,4-14-7-15,1-12 0 16,3-11 3-16,1-7 4 16,4-12 1-16,4-7 2 15,0-15-4-15,4-3 0 16,4-16-1-16,5-11 1 16,4-4-2-16,8 1-1 15,-4 3 1-15,0 4-1 16,0 7-3-16,4 4 2 0,1 11-1 15,-5 12-2-15,0 7 5 16,-4 18 3 0,-5 1 10-16,5 7 3 15,0-4-8-15,0 1-3 0,0-8-2 16,4-8 0-16,4-11-11 16,17-11-3-16,4-11-103 15,9-22-64 1,-5-24 75-16</inkml:trace>
        </inkml:traceGroup>
        <inkml:traceGroup>
          <inkml:annotationXML>
            <emma:emma xmlns:emma="http://www.w3.org/2003/04/emma" version="1.0">
              <emma:interpretation id="{39DCE4A7-E3D8-4818-BC91-9CE0F09880CC}" emma:medium="tactile" emma:mode="ink">
                <msink:context xmlns:msink="http://schemas.microsoft.com/ink/2010/main" type="inkWord" rotatedBoundingBox="13707,5838 14608,7373 13532,8005 12631,6470"/>
              </emma:interpretation>
              <emma:one-of disjunction-type="recognition" id="oneOf2">
                <emma:interpretation id="interp10" emma:lang="en-IN" emma:confidence="0">
                  <emma:literal>to</emma:literal>
                </emma:interpretation>
                <emma:interpretation id="interp11" emma:lang="en-IN" emma:confidence="0">
                  <emma:literal>no</emma:literal>
                </emma:interpretation>
                <emma:interpretation id="interp12" emma:lang="en-IN" emma:confidence="0">
                  <emma:literal>To</emma:literal>
                </emma:interpretation>
                <emma:interpretation id="interp13" emma:lang="en-IN" emma:confidence="0">
                  <emma:literal>if</emma:literal>
                </emma:interpretation>
                <emma:interpretation id="interp14" emma:lang="en-IN" emma:confidence="0">
                  <emma:literal>Ted</emma:literal>
                </emma:interpretation>
              </emma:one-of>
            </emma:emma>
          </inkml:annotationXML>
          <inkml:trace contextRef="#ctx0" brushRef="#br0" timeOffset="6530.4356">2709-3975 208 0,'-8'-4'77'0,"12"4"-42"0,5-4-37 0,-1 4 17 0,5-3-13 16,8-1-1-16,4-4-1 15,17-3 2-15,4-4-1 16,13 0 4-16,9-4 1 0,12-3 2 16,-5 7 2-16,1 0-3 15,-4 0 1-15,8 4-5 16,-13 3-2-16,-8 5-3 15,-9 6 1-15,-3 5 1 16,-9 7 2-16,-13 4-1 16,-8 7 2-16,-5 26 0 15,-12-3 1-15,-4-1 0 16,-4 1 2-16,-9 3-3 0,-4 1 0 16,0-5-1-1,0-3 1-15,0-4-2 0,0-3-1 16,4-4 1-16,4-8 1 15,0-4-1-15,5-7-1 16,0 0-21-16,-1-7-9 16,1-5-25-16,4-3-10 15,4 0-20 1</inkml:trace>
          <inkml:trace contextRef="#ctx0" brushRef="#br0" timeOffset="6992.1198">3219-3530 100 0,'-26'-15'38'0,"22"7"-20"0,-4 1-6 16,4 7 16-16,-1-4-3 15,1 1 0-15,4-1-2 16,0 0 0-16,0 0 2 15,4 1-13-15,5 3-2 16,3 0-3-16,1 0-1 16,0 3 1-16,8 5-4 15,-4-1-2-15,8 4 0 16,-4 8 1-16,0 0-3 16,-4 0 0-16,0-1 1 0,-1 1 2 15,-3-4-1 1,4 0-1-16,-5 0 3 0,1-8 0 15,0-3 3-15,-1-8 3 16,5-3 2-16,0-12 1 16,8 1-6-16,5-5-2 15,-1-7 4-15,1 4 5 16,-1-4-3-16,-4 4 0 16,-4 3-9-16,-4 5 0 15,-4 3-6-15,-1 3 1 16,-3 5-25-16,-1 0-8 0,1 3-38 15,-5 0-57 1,0 4 28-16</inkml:trace>
          <inkml:trace contextRef="#ctx0" brushRef="#br0" timeOffset="9035.0387">4048-3148 100 0,'-4'-12'38'0,"4"12"-20"0,0-3-19 0,0 3 9 0,0-4-3 16,4 0 0-16,0-3-1 15,-4 3 0-15,4-4 11 16,-4-10 5-16,0-1-2 15,-4-3 2-15,0-1 0 16,-5 4 2-16,-3 1-12 16,-9-1 3-16,0 0 1 0,-5-3-3 15,1-1-1-15,-9 5-9 16,1-5 0-16,-5 8-1 16,0 0 2-16,-12 0-1 15,3 4-1-15,-3 4-2 16,-1 3-1-16,-3 4 4 15,-5 0 1-15,0 7-3 0,0 8 1 16,0 8-2-16,4 3 0 16,5 26 2-16,-1-3 0 15,1 3 0-15,8 8 0 16,12 4 0-16,5-1 0 16,16 5 0-16,5 7 0 15,13 7-3-15,7-7 2 16,10-4 3-16,3-11 1 15,9-12 1-15,8 5 2 16,13-12 1-16,0-8 1 16,0-6 0-16,13-20 0 0,-1-7-4 15,5-11-1-15,0-4-1 16,-1-11 1-16,1-27-2 16,-8-3-1-16,-14-4 3 15,-3 1 2-15,-13-9 7 16,-13 5 2-16,-4 3-5 15,-13 4-3-15,-8 3-10 16,-8-3-3-16,-9 0-25 16,-8 7-11-16,-5 12-71 15</inkml:trace>
        </inkml:traceGroup>
        <inkml:traceGroup>
          <inkml:annotationXML>
            <emma:emma xmlns:emma="http://www.w3.org/2003/04/emma" version="1.0">
              <emma:interpretation id="{9351EEA8-35C6-4516-8FD8-509085E15D4A}" emma:medium="tactile" emma:mode="ink">
                <msink:context xmlns:msink="http://schemas.microsoft.com/ink/2010/main" type="inkWord" rotatedBoundingBox="15573,5764 17619,6041 17514,6813 15469,6536"/>
              </emma:interpretation>
              <emma:one-of disjunction-type="recognition" id="oneOf3">
                <emma:interpretation id="interp15" emma:lang="en-IN" emma:confidence="0">
                  <emma:literal>art</emma:literal>
                </emma:interpretation>
                <emma:interpretation id="interp16" emma:lang="en-IN" emma:confidence="0">
                  <emma:literal>sort</emma:literal>
                </emma:interpretation>
                <emma:interpretation id="interp17" emma:lang="en-IN" emma:confidence="0">
                  <emma:literal>Tort</emma:literal>
                </emma:interpretation>
                <emma:interpretation id="interp18" emma:lang="en-IN" emma:confidence="0">
                  <emma:literal>serf</emma:literal>
                </emma:interpretation>
                <emma:interpretation id="interp19" emma:lang="en-IN" emma:confidence="0">
                  <emma:literal>serif</emma:literal>
                </emma:interpretation>
              </emma:one-of>
            </emma:emma>
          </inkml:annotationXML>
          <inkml:trace contextRef="#ctx0" brushRef="#br1" timeOffset="-130703.6011">5327-4357 96 0,'-4'-4'35'0,"4"4"-18"0,-4 4-16 0,4-4 11 16,0 0-4-16,0 0 1 15,0 0 1-15,0 0 4 16,0 0-2-16,0-4 3 16,4 1-2-16,0-1 2 0,-4-4-8 15,9 1 5-15,-5-1 1 0,8-3 2 32,5 0-3-32,0 0 0 0,4-4-5 15,0 7 1-15,4 5-5 16,1-1-2-16,-1 4 0 15,-4 0-1-15,0 4 0 16,0 3 0-16,0 8 2 16,-4 4 1-16,0 3-6 15,-5 16 0-15,-3-5 1 16,-9 5 1-16,-4-1 3 16,-5 1 3-16,1-1-2 15,-5 0 0-15,-4-3 3 0,-4 0 3 16,0-4-2-1,-4-8-2-15,0-3 0 16,4-4 1-16,0-4-3 0,0-11-2 16,4-4 0-1,4-3-1-15,5-4 2 0,4-4 1 16,4-4-4-16,8-4 1 16,5-3 0-16,3-4 0 15,14 0 0-15,4-7 2 16,-1 0-1-16,5 3-1 15,0 0 1-15,0 4 1 16,-4 0-3-16,-1 8-2 16,-3-1 2-16,-9 5 0 15,-4 3 3-15,-5 4 1 16,1-1-1-16,-5 5 1 0,-8 3-2 16,0 4-1-16,-8 4-2 15,-5 3 1-15,1 5 1 16,-5 3 0-16,0-1 0 15,0 13 0-15,0 6-3 16,0 1 0-16,5 3 4 16,-1 5 1-16,5-1-3 15,8-4-1-15,8-3 1 16,5-4 2-16,8 0 0 16,0-12-1-16,4-6 1 15,5-5 1-15,7-3-1 16,-3-8 2-16,-4 0-4 0,-5-3 0 15,-4-1 1 1,-4 1 0-16,-5 3-14 16,1 0-5-16,-5 4-19 15,-8 0-8-15,0 0-36 16,0 0-26-16,0 0 47 16</inkml:trace>
          <inkml:trace contextRef="#ctx0" brushRef="#br1" timeOffset="-129081.4374">6047-3983 56 0,'4'-3'22'0,"-4"3"-12"0,0 0 6 15,0 0 11-15,0 0 1 0,0 0 1 16,0 0-8 0,0 0 0-16,0 0-3 0,0 0 0 15,0-4-9-15,0 0 1 0,0 0 3 16,0 1 2-16,0-1 3 15,0 0-6-15,4-3-2 16,-4 3-3-16,5-4-2 16,-1 5-3-16,0-1-2 15,4 0-2-15,1 0 1 16,-1 1 1-16,9 3 2 16,0 0-1-16,4 7-1 15,0 4-2-15,0 4 1 16,0 23 1-16,0-1 0 0,0 1 0 15,0-1 0-15,0-3 0 16,-4-1 0-16,0 1 0 16,-4 3 2-16,-5-3-1 15,-4-8-1 1,-4-3 1-16,0-5 1 0,-4-3 5 16,0-3 4-16,-5-5-2 15,1-3 2-15,-1-12 0 16,1-10 1-16,0-9-4 15,-1 1 0-15,5-7-5 16,4-9 0-16,0-2-3 16,4 2-1-16,0 5 1 0,5 3 2 15,-1 4-3 1,5 8-2-16,0-1-1 16,3 5 3-16,1 3 0 15,0 4 1-15,-4-1-3 0,-1 5 2 16,1 3 1-16,-5 4 2 15,1 0-3-15,-1 0 0 16,1 4-12-16,-9-4-5 16,12 4-14-16,-3-1-6 15,-1 1-34 1,-8-4-47-16,4 0 34 16</inkml:trace>
          <inkml:trace contextRef="#ctx0" brushRef="#br1" timeOffset="-128674.8733">6880-4166 116 0,'-8'0'46'0,"8"0"-24"0,-4 4-21 0,4-4 8 15</inkml:trace>
          <inkml:trace contextRef="#ctx0" brushRef="#br1" timeOffset="-128374.5843">6868-4159 206 0,'-9'0'10'0,"9"0"4"16,0 0 1-16,0 0-8 15,4 0 11-15,5 0 5 0,-1 0-7 16,5 0-4-16,4 0-3 16,0 0-1-16,4 0-2 15,0 0-1-15,4 0-1 16,0 0 2-16,-4 0-5 15,4 0-1-15,1 0 0 16,-1 0 0-16,0 0 0 16,-4 0 0-16,-4 0 0 15,0 0 2-15,-4 0-3 16,-1 0 0-16,-3 0 1 0,-5 0 0 16,0 0 0-16,-4 0 0 15,0 0-9-15,0 0-4 16,0 0-13-16,-4 0-6 15,0 0-25 1,-9 0-40-16,0 4 26 16</inkml:trace>
          <inkml:trace contextRef="#ctx0" brushRef="#br1" timeOffset="-127745.3951">6956-3938 56 0,'-8'-22'22'0,"8"44"-12"0,-5-14-12 16,5-16 26-16,0 1-6 15,0 3 1-15,0 0-2 16,0 0 4-16,0 1 1 16,0-1-7-16,5 0-2 15,-5 4-1-15,0 0 0 16,4 0-6-16,0 0 5 0,0 0 4 16,5 0-5-16,-1 0-3 15,0-4 0-15,5 4 2 0,0 0-4 16,4-3-1-1,-1 3 0-15,10 0 2 16,3 0-5-16,1 0-1 0,-1 0 0 16,0 0 2-16,-3 0-1 15,-1-4-1-15,-4 0 1 16,4 1 1-16,-8-1-1 16,0 4-1-16,-4 0 1 15,-5 0-1-15,0 0-3 16,-3 0 2-16,-5 0-1 15,0 0 0-15,0 0-33 16,0 0-15-16,-5-4-34 16</inkml:trace>
        </inkml:traceGroup>
        <inkml:traceGroup>
          <inkml:annotationXML>
            <emma:emma xmlns:emma="http://www.w3.org/2003/04/emma" version="1.0">
              <emma:interpretation id="{B0EF4373-32D9-41FD-A97F-3DD7BFFF9F5D}" emma:medium="tactile" emma:mode="ink">
                <msink:context xmlns:msink="http://schemas.microsoft.com/ink/2010/main" type="inkWord" rotatedBoundingBox="17822,6295 19402,4954 20607,6373 19027,7714"/>
              </emma:interpretation>
              <emma:one-of disjunction-type="recognition" id="oneOf4">
                <emma:interpretation id="interp20" emma:lang="en-IN" emma:confidence="0">
                  <emma:literal>It</emma:literal>
                </emma:interpretation>
                <emma:interpretation id="interp21" emma:lang="en-IN" emma:confidence="0">
                  <emma:literal>Cast</emma:literal>
                </emma:interpretation>
                <emma:interpretation id="interp22" emma:lang="en-IN" emma:confidence="0">
                  <emma:literal>Fast</emma:literal>
                </emma:interpretation>
                <emma:interpretation id="interp23" emma:lang="en-IN" emma:confidence="0">
                  <emma:literal>Cist</emma:literal>
                </emma:interpretation>
                <emma:interpretation id="interp24" emma:lang="en-IN" emma:confidence="0">
                  <emma:literal>Clast</emma:literal>
                </emma:interpretation>
              </emma:one-of>
            </emma:emma>
          </inkml:annotationXML>
          <inkml:trace contextRef="#ctx0" brushRef="#br1" timeOffset="-80590.2361">8278-4289 64 0,'0'-19'27'0,"4"19"-14"0,-4-4 0 16,0 4 14-16,0 0 0 15,0 0 2-15,0-4-1 0,0 1 2 16,0-1-5-1,0 0-1-15,0 0-13 0,-4 1-2 0,-1-5 1 16,-3 1-2 0,-5 3 3-16,-4 0-2 0,1 0 0 15,-10 4-1-15,-7 0 2 16,-1 0-7-16,0 8-4 16,-4 3-3-16,5 0 3 15,-1 12 0-15,-4 3 3 16,5 4-3-16,3 4 0 0,9-1 1 15,13 1 0 1,12 0 0-16,4-4 0 0,9-4 2 16,8-8 1-16,5-3-1 15,12-7 1-15,-4-4-2 16,4-4 2-16,-4-4-2 16,0 0 2-16,-5-3-4 15,-3 3-2-15,-9 0 2 16,-4 0 2-16,-5 4 0 15,1 0-1-15,-5 4-4 16,1 0 0-16,-5 0-22 16,4 3-11-16,1-3-18 15,-1 3-6-15,1-3-13 16</inkml:trace>
          <inkml:trace contextRef="#ctx0" brushRef="#br1" timeOffset="-79821.6076">9052-4521 80 0,'-8'-34'33'0,"3"34"-18"0,1 0 2 16,4 0 14-16,-4 0-14 15,-5 4-5-15,1 11-1 16,0 3 3-16,-5 1-4 16,0 7 0-16,1 4-6 15,-5 0-5-15,0 11-2 0,0-3 2 16,5-8 2-16,-1-4 4 15,5-4 2-15,-1-3-3 16,5-4-1-16,0-4 8 16,0-3 4-16,4-8-3 15,0 0-2-15,8-12-5 16,5-3-2-16,-1-3-3 16,5-5-1-16,0-3 1 15,0-8 2-15,0-11-1 0,4-3 2 16,-5 3-4-1,5 8 0-15,1 7-1 0,-6 3 0 16,5 9 0-16,-8 3 0 16,0 4 2-16,-1 7 0 15,1 4-5-15,0 11 1 16,-1 15 2-16,1 4 3 16,4 8 0-16,4 3-1 15,4 4-2-15,-4-4 1 16,8 0 1-16,1-4 2 15,-5-3-1-15,-4-8-1 16,0-3 3-16,-4-5 2 0,-4-3-2 16,-5 0-2-1,-12-4 2-15,-13-3 0 0,-4-4 5 16,-8-1 3-16,-9-3-4 16,-13 0 1-16,1 0-5 15,-5 4-2-15,0 0 0 16,5 0 1-16,3 3-1 15,10-3-1-15,3 0-2 16,9 3 1-16,4-3-1 16,4 0 0-16,4-1-16 15,9 1-8-15,4-4-28 16,8-4-53 0,9 1 17-16</inkml:trace>
          <inkml:trace contextRef="#ctx0" brushRef="#br1" timeOffset="-79099.9457">9473-4379 96 0,'-9'0'35'0,"14"0"-18"0,-1 3-7 0,4-3 12 0,9 4 3 15,4-4 2-15,4 0-6 16,9-4-2-16,8 4-14 15,0 0-2-15,0 0-3 16,0 0-3-16,-4 0 2 0,0 0-30 16,-4 0-14-16,-5 0-21 31</inkml:trace>
          <inkml:trace contextRef="#ctx0" brushRef="#br1" timeOffset="-79344.5487">9683-4701 80 0,'4'-4'33'0,"-4"4"-18"0,0 0-9 0,0 0 11 16,0 8 0-16,0-1 1 0,0 4-3 16,-4 1-1-16,0 3-2 15,0 7 0-15,0 12-2 16,4-1-1-16,-5 5-5 15,5-1-1-15,0 1 1 0,0-1 0 16,0 4 0-16,0-3-2 16,0-5-2-16,0 1 1 15,5-4 1-15,-1 0-3 16,0-4-2-16,0 0 4 16,5-3 3-16,3-1 1 15,5-3 2-15,0-4-4 0,0 0-2 16,0-8 0-16,-1 1 1 15,6-8 1-15,-1-4 1 16,0 0-9-16,0-7-2 16,-5-4-49-1,1 0-49-15,-4 0 28 16</inkml:trace>
          <inkml:trace contextRef="#ctx0" brushRef="#br1" timeOffset="-77927.7411">7937-3564 64 0,'8'-7'24'0,"-8"7"-12"0,8-4-12 0,-8 4 7 0,9 0 0 15,-5 0 3 1,5-7 4-16,-1 3 16 15,0 0-1-15,5 4-3 16,-5 0 7 0,22 4-5-16,-1-4-15 15,5 0-3-15,0 0 0 0,8 0-2 16,4 0 3-16,13 0-4 16,0 0-2-16,8 0-2 15,5 0-3-15,4 0 5 16,3 0 1-16,1 0 2 15,5 0 2-15,7-8-1 16,-8 5 2-16,-4-1-4 16,5 0-2-16,-10 0-2 15,-3 1 0-15,-9-1-2 0,-4 0 2 16,-9-7-2 0,-3 3 2-16,-14 1-2 0,-7 3 2 15,-5 0 0-15,-5 1 1 16,-3-1-2-16,-4 0 1 15,-9 1-9-15,-5 3-1 16,1 0-23-16,0 0-10 16,-5 0-48-16,-3 0-40 15,-1 0 45-15</inkml:trace>
          <inkml:trace contextRef="#ctx0" brushRef="#br1" timeOffset="-77301.7917">8669-3201 299 0,'17'-19'15'0,"0"-3"-1"0,4 0-2 16,0 3-3-16,0 4 2 15,4 4-6-15,0 3-1 16,1 1-7-16,3 3 0 0,0 4 1 16,1 11 1-1,-5 15 1-15,-4 1 2 16,-8-1-3-16,-5 0 0 0,-8 4 3 15,-8 0 3-15,-9 3-2 16,-8 5-2-16,-1-4 0 16,-3-5 1-16,-13-2-1 15,4-5-1-15,4-7 1 16,5 0-1-16,-1-4 0 16,9-3 2-16,5-1-1 15,-1-3-1-15,4 0 1 16,5-4-1-16,3 0-3 15,5 0 2-15,5-4 1 16,-1 0 0-16,4 0 0 0,9 1 0 16,0-1 0-1,8 0 0-15,0 1 4 16,5-1 5-16,-1 0-5 16,5-7-2-16,4 3-4 0,0 1 1 15,4 3 3-15,0 0 1 16,0 4-1-16,-8 4 1 15,-5 0 0-15,-4 3 1 16,-3 1-2-16,-1-1 1 16,-9 1-2-16,1-4-1 15,-5-1 1-15,1 1 1 0,-1-4-3 16,1-4 0-16,-1 1-191 31,-8-31 70-31</inkml:trace>
          <inkml:trace contextRef="#ctx0" brushRef="#br1" timeOffset="-77809.8993">8677-3171 120 0,'-8'-7'46'0,"8"7"-24"0,-4-4-10 0,4 4 13 15,0-4-5-15,0 0 1 16</inkml:trace>
        </inkml:traceGroup>
      </inkml:traceGroup>
    </inkml:traceGroup>
    <inkml:traceGroup>
      <inkml:annotationXML>
        <emma:emma xmlns:emma="http://www.w3.org/2003/04/emma" version="1.0">
          <emma:interpretation id="{B6D9D84D-8C58-4397-A503-B54351785F15}" emma:medium="tactile" emma:mode="ink">
            <msink:context xmlns:msink="http://schemas.microsoft.com/ink/2010/main" type="paragraph" rotatedBoundingBox="10241,10001 20831,10060 20824,11438 10233,11379" alignmentLevel="3"/>
          </emma:interpretation>
        </emma:emma>
      </inkml:annotationXML>
      <inkml:traceGroup>
        <inkml:annotationXML>
          <emma:emma xmlns:emma="http://www.w3.org/2003/04/emma" version="1.0">
            <emma:interpretation id="{E85E3E3D-F277-4D63-899F-0AA4B9F44BE8}" emma:medium="tactile" emma:mode="ink">
              <msink:context xmlns:msink="http://schemas.microsoft.com/ink/2010/main" type="line" rotatedBoundingBox="10241,10001 20831,10060 20824,11438 10233,11379"/>
            </emma:interpretation>
          </emma:emma>
        </inkml:annotationXML>
        <inkml:traceGroup>
          <inkml:annotationXML>
            <emma:emma xmlns:emma="http://www.w3.org/2003/04/emma" version="1.0">
              <emma:interpretation id="{70DCE6F0-C183-46CC-9192-DBFED421D88E}" emma:medium="tactile" emma:mode="ink">
                <msink:context xmlns:msink="http://schemas.microsoft.com/ink/2010/main" type="inkWord" rotatedBoundingBox="10240,10268 12236,10279 12232,10985 10236,10974"/>
              </emma:interpretation>
              <emma:one-of disjunction-type="recognition" id="oneOf5">
                <emma:interpretation id="interp25" emma:lang="en-IN" emma:confidence="0">
                  <emma:literal>Min</emma:literal>
                </emma:interpretation>
                <emma:interpretation id="interp26" emma:lang="en-IN" emma:confidence="0">
                  <emma:literal>thin</emma:literal>
                </emma:interpretation>
                <emma:interpretation id="interp27" emma:lang="en-IN" emma:confidence="0">
                  <emma:literal>Mm</emma:literal>
                </emma:interpretation>
                <emma:interpretation id="interp28" emma:lang="en-IN" emma:confidence="0">
                  <emma:literal>mm</emma:literal>
                </emma:interpretation>
                <emma:interpretation id="interp29" emma:lang="en-IN" emma:confidence="0">
                  <emma:literal>shin</emma:literal>
                </emma:interpretation>
              </emma:one-of>
            </emma:emma>
          </inkml:annotationXML>
          <inkml:trace contextRef="#ctx0" brushRef="#br2" timeOffset="36180.0346">54 174 148 0,'0'-23'55'0,"0"19"-30"0,0 4-12 0,0 0 19 16,0-7-9-16,0-1-4 16,-5 5-2-16,1-1-1 15,0 0-8-15,0 1-1 0,0 6 3 16,-1 5-4-16,1-1-1 16,0 4-5-16,0 4 0 15,4 4 2-15,0 4 1 0,0 10-1 16,0 5 1-1,0 7-4-15,0 7 0 16,0-3-1-16,0-5 0 16,0-2 4-16,0-9 3 15,0-7-4-15,0-3-1 0,0-8 9 16,0-4 3-16,0-7 1 16,-4-8 0-16,-1-7-5 15,5-12 0-15,-4-10-5 16,4-5-2-16,0-14 0 15,0 3-1-15,0 1 0 16,4-5 2-16,1 5-1 16,3 3 2-16,0 4-2 15,1 3-1-15,3 8-2 0,1 0 1 16,8 4 1 0,-4 7 0-16,0 1-3 15,0 7 0-15,-1 7 2 16,1 11 0-16,0 8-2 0,0 8 2 15,0 7-1-15,0 3 0 16,-5 8 2-16,1 4 2 16,-5 4-1-16,1 3-1 15,-1 1-2-15,-4-8 1 16,1-4 3-16,-1-8 1 16,0-3-1-16,0-11-2 15,-4-8 5-15,9-26-1 16,-1-3-2-1,5-12-1-15,-1 0 0 0,5-8-4 16,4 1 2-16,0 3 1 16,4 4 2-1,5-7-3-15,-1 7 0 0,1 4 1 16,-1 3 0-16,-3 8-3 16,3 4 0-16,-8 4 2 15,4 10 0-15,-4 9-2 16,-4-1 2-16,4 8 1 15,0 11 0-15,-4 11-3 16,-4 7 2-16,-5 8 1 16,1 1 0-16,-1 2 2 15,-4-6 1-15,0-8-4 16,1-4 1-16,3-8 0 16,0-6 0-16,5-12 4 15,0-8-2 1,4-11 1-16,-1-7-3 0,1-4-1 15,0-7 1-15,0-8 0 16,4-8 0-16,-4 5 0 16,4 3 0-16,-4 4 0 15,-1 7 0-15,-3 0 0 16,0 12-3-16,-5 3 2 16,1 15 1-16,-1 15 0 15,-4-3 0-15,0 3 0 16,1 0-3-16,-1-3 2 15,4-1 1-15,1-3 2 16,-1 0-1-16,-4-5-1 16,1-2-2-16,-1-5-1 15,0 1-25-15,0-8-9 0,0-4-52 16,1-4-48 0,3-3 43-16</inkml:trace>
          <inkml:trace contextRef="#ctx0" brushRef="#br2" timeOffset="36932.5403">1342 391 136 0,'-5'7'52'0,"5"-7"-28"0,0 4-15 0,0-4 14 0,0 0-2 16,0 0-1 0,0 0 1-16,0 0 1 15,5-4-12-15,-1 0 12 0,4-3 5 16,1-1-6-16,3 1-1 0,5-1-12 16,-4 5-3-16,4-1-3 15,-5 4-2-15,1 4-2 16,-1 7 1-16,1 11 1 15,-5 12 0-15,-3 0 0 16,-1 7 0-16,-4-4 0 16,0 1 2-16,-4-5-1 15,-1 1-1-15,1-8 5 16,0-3 1-16,0-5 0 16,-5-18 5-1,5-3 1-15,0-9-9 16,8-6-1-16,0-9-2 0,5-6 0 15,3-8-3 1,1 3 2-16,4 1 1 0,0 7 0 16,4 0-3-16,4 11 0 15,0 8 2-15,-8 7 0 16,4 4 1-16,-4 15 0 16,0 11 0-16,-5 8 2 15,-3 0 5-15,-1-1 4 16,9-3-2-16,-4-3 0 15,-1-1-5-15,5 0-3 16,4-4 2-16,0-10 0 0,5-9-4 16,-1-6 1-1,0-9-27-15,5-3-11 0,3-7-54 16,-3 0-23-16,-1-8 16 16</inkml:trace>
        </inkml:traceGroup>
        <inkml:traceGroup>
          <inkml:annotationXML>
            <emma:emma xmlns:emma="http://www.w3.org/2003/04/emma" version="1.0">
              <emma:interpretation id="{A3B0942C-04DF-4094-AC92-911051C41132}" emma:medium="tactile" emma:mode="ink">
                <msink:context xmlns:msink="http://schemas.microsoft.com/ink/2010/main" type="inkWord" rotatedBoundingBox="13017,10017 16050,10033 16042,11411 13009,11394"/>
              </emma:interpretation>
              <emma:one-of disjunction-type="recognition" id="oneOf6">
                <emma:interpretation id="interp30" emma:lang="en-IN" emma:confidence="0">
                  <emma:literal>possible</emma:literal>
                </emma:interpretation>
                <emma:interpretation id="interp31" emma:lang="en-IN" emma:confidence="0">
                  <emma:literal>possibte</emma:literal>
                </emma:interpretation>
                <emma:interpretation id="interp32" emma:lang="en-IN" emma:confidence="0">
                  <emma:literal>possibee</emma:literal>
                </emma:interpretation>
                <emma:interpretation id="interp33" emma:lang="en-IN" emma:confidence="0">
                  <emma:literal>possibre</emma:literal>
                </emma:interpretation>
                <emma:interpretation id="interp34" emma:lang="en-IN" emma:confidence="0">
                  <emma:literal>possihe</emma:literal>
                </emma:interpretation>
              </emma:one-of>
            </emma:emma>
          </inkml:annotationXML>
          <inkml:trace contextRef="#ctx0" brushRef="#br2" timeOffset="37742.9766">2836 379 192 0,'-5'-15'71'0,"5"8"-38"0,0-8-34 0,0 11 15 15,0-3-8-15,0-1-1 0,0 1 2 16,0-1 2-16,0 1-4 16,0-1 6-16,0 5 2 0,0 3-6 15,0 7-2-15,5 8-1 16,-1 7 2-16,0 20-5 15,0 6-1-15,0 12 0 16,1 7 0-16,-5 5 2 16,0 2 1-16,-5 1-1 15,1 0 1-15,0-4-4 16,0-7 0-16,0-16 1 16,-1-7 0-16,1-11 4 15,0-7 2-15,-4-23-7 0,3-15-4 16,-3-8-8-1,0-10-3-15,3-8 4 0,1-19 5 16,0-8 4-16,0-14 4 16,4-8 0-16,4 8-1 15,4 7-2-15,5 12 1 16,0 3 7-16,8 11 4 16,4 8 1-16,-4 11 1 15,8 8-6-15,-3 7-4 16,-5 7-1-16,0 8-1 15,-4 11-3-15,-1 12 2 16,-3 7 3-16,-5 18 1 16,-3-3-1-16,-5-7 1 15,-5 3 9-15,-11-11 4 16,-5-4-5-16,0-7-2 16,-5-4-5-16,1-8-3 15,0-3-5-15,4-8 0 0,4 0-29 16,0-3-11-16,9-1-23 15,3-10-9-15,10 3-5 16</inkml:trace>
          <inkml:trace contextRef="#ctx0" brushRef="#br2" timeOffset="38118.8696">3269 364 168 0,'-8'4'66'0,"4"0"-36"0,-1 0-35 16,5-4 10-16,0 7 1 0,-4 1 4 15,0 3 3-15,0 8 3 16,-1 10-9-16,1 5 9 0,4-4 4 16,0-4-8-16,4 0-2 15,5-3-4-15,-1-1 1 16,13-3 2-16,5-8 2 15,-1-7 3-15,0-8 2 16,5-11-3-16,-1-11 2 16,-4-11-4-16,1-1-1 15,-10-3-4-15,-7-4 1 16,-13 4-2-16,-5 0 2 16,-8 7-4-16,-8 8 0 15,-9 11-8-15,1 8-4 0,3 7-13 16,1 7-6-16,4 4-27 15,8 4-12-15,4 0-42 32</inkml:trace>
          <inkml:trace contextRef="#ctx0" brushRef="#br2" timeOffset="38913.3125">3917 245 112 0,'0'0'44'0,"0"0"-24"0,0 0 3 0,0 0 18 15,0 0-2-15,0 0 0 16,0 0-18-16,0-4-5 16,0 0-10-16,-4 0-2 0,0 4 2 15,-5 0-3-15,-3 0 0 16,-5 0-3-16,-4 4-1 0,0 0 1 16,0 3 0-16,0 5 0 15,0-1 0-15,4 4-3 16,4-4 0-16,5 0-1 15,4 1 3-15,8-1 0 16,4 0 1-16,9 0 0 16,0 0 0-16,4 1 0 15,0-1 0-15,0 11 0 16,0-3 0-16,-8 7 0 16,-5 4 0-16,-4-7 2 15,-4-1 3-15,-8-3 4 16,-5-4 5-16,-3-4-6 15,-5 0-2-15,-1-3-6 16,6-5-2-16,-1-3-8 0,4 0-4 16,9-3-28-16,4-5-12 15,8 1-38 1</inkml:trace>
          <inkml:trace contextRef="#ctx0" brushRef="#br2" timeOffset="39045.2835">4351 207 244 0,'-4'-11'93'0,"-1"7"-50"0,-7 4-52 0,8 0 14 16,-9 0-5-16,-8 0 0 15,0 4 0-15,-4 0 2 0,4 3-1 16,-1 5-3-16,1 2-1 0,5 1 2 15,3 0 0-15,5 0-2 16,8 0 2-16,4 0 1 16,4 0 0-16,9-4-3 15,8 1 2-15,1-1 1 16,-1 0 0-16,-4 4 0 16,0 8 2-16,-4 6-1 15,-5 1 2-15,-7 0 0 16,-5-7 1-16,-13-1 2 15,-8 1 1-15,0-5 1 0,-4-3 0 16,-1-3-4-16,5-5-1 16,0-3-19-16,4-4-7 15,5-4-28 1,3-3-12-16,5-1-25 16</inkml:trace>
          <inkml:trace contextRef="#ctx0" brushRef="#br2" timeOffset="39320.174">4523 245 144 0,'5'-8'55'0,"-1"4"-30"0,0 4-25 0,-4 0 13 0,0 0-3 16,0 0 2-16,4 8-4 15,0 3-3-15,1 4-2 16,-1 4 8-16,0 3 6 15,-4 4 2-15,8 8 3 0,1 7-10 16,-5-3-2-16,0-1-6 16,0-7-1-16,-4-7-3 15,0-5-1-15,5-3-12 16,-1-7-7-16,-4-8-31 16,13-4-13-16,-5-11-15 15</inkml:trace>
          <inkml:trace contextRef="#ctx0" brushRef="#br2" timeOffset="39452.4078">4700 80 196 0,'-8'-15'74'0,"-1"11"-40"0,5 1-31 0,4 3 17 16,-4 0-14-16,0 0-4 16,4 0-36-16,0 0-18 15,0 0-31-15</inkml:trace>
          <inkml:trace contextRef="#ctx0" brushRef="#br2" timeOffset="40293.9025">4969-230 208 0,'-16'-8'77'0,"11"8"-42"0,-3-4-34 0,0 8 16 0,-1 0-11 16,1 0-1-16,4 3-5 15,-1 12-3-15,-7 18 2 16,3 1 0-16,1 14 1 16,-1 8 0-16,1 0 0 0,0 7 0 15,3 4 0-15,1 8 0 16,0-8 2-16,0-11-3 16,0-12-2-16,-1-3 4 15,1-15 3-15,4-7 1 16,0-12 0-16,0-11-3 15,4-11 1-15,9-12-4 16,0 1 0-16,8-5 1 16,0 9 0-16,0-1 0 0,4 4 0 15,0 8-3-15,1 3 2 16,-1 8-1 0,-4 3-2-16,0 12 3 0,-9 7 0 15,-7 4 1 1,-10-8 2-16,-3 1-1 0,-9-5-1 15,-4 1 1-15,4-8-1 16,-8 1-3-16,0-9 2 16,0-3 1-16,4-3 0 15,4-5 0-15,8 1 2 16,1-1-3-16,8 4 0 16,4 1 1-16,9 3-3 15,-1 0 2 1,1 7-1-16,4 1-2 15,0 3 3-15,4 0 0 16,0 4 1-16,4-4 0 0,4 1 2 16,-3-9 3-16,-1-3 11 15,9-3 7-15,-1-9-6 16,1-3-2-16,-5-18-6 16,-3-5-4-16,-5 1 0 15,-4-8-1-15,-9 0 0 16,0 0 0-16,-3-3 0 15,-1-9 0-15,-4 1-2 16,0 0 1-16,-4 8 2 0,4 6 2 16,-5 12-6-1,5 12 0-15,0 10-6 16,0 12 1-16,0 15 0 16,0 7-1-16,5 8 4 0,-1 7 2 15,4 11 0-15,1 0-1 16,3 16 1-16,1-5-1 15,4-10-3-15,0-8 0 16,-1-8-1-16,1-11 3 16,0-11-13-16,4-4-6 15,4-11-33-15,-4-11-14 16,0-15-31 0</inkml:trace>
          <inkml:trace contextRef="#ctx0" brushRef="#br2" timeOffset="40659.0025">5714 327 168 0,'-4'11'66'0,"4"-7"-36"0,0 3-33 15,0-7 13-15,4 8 4 16,1-1 3-16,-1-3 5 16,-4-4 3-16,8 4-13 15,1-4 2-15,-1-4 0 0,5-3-7 16,-1-5-2-16,-3 1-1 15,-1-4 2-15,1 0-1 16,-5 0 2-16,-8-3-2 16,-5 3 2-16,1 0-4 15,-9 3 0-15,-4 9-3 0,0 6-1 16,-4 9-1 0,-1 10 0-16,5 8 2 0,4 11 0 15,5 12-3-15,8-9 2 16,8 1 3-16,8-11 1 15,10-11-17-15,7-9-5 16,5-10-77 0,12-8-54-16,0-14 58 15</inkml:trace>
        </inkml:traceGroup>
        <inkml:traceGroup>
          <inkml:annotationXML>
            <emma:emma xmlns:emma="http://www.w3.org/2003/04/emma" version="1.0">
              <emma:interpretation id="{A9DFB7DF-D84B-4969-BFA7-C53D0C400B81}" emma:medium="tactile" emma:mode="ink">
                <msink:context xmlns:msink="http://schemas.microsoft.com/ink/2010/main" type="inkWord" rotatedBoundingBox="17004,10134 17861,10139 17857,10831 17000,10826"/>
              </emma:interpretation>
              <emma:one-of disjunction-type="recognition" id="oneOf7">
                <emma:interpretation id="interp35" emma:lang="en-IN" emma:confidence="0">
                  <emma:literal>at</emma:literal>
                </emma:interpretation>
                <emma:interpretation id="interp36" emma:lang="en-IN" emma:confidence="0">
                  <emma:literal>set</emma:literal>
                </emma:interpretation>
                <emma:interpretation id="interp37" emma:lang="en-IN" emma:confidence="0">
                  <emma:literal>sat</emma:literal>
                </emma:interpretation>
                <emma:interpretation id="interp38" emma:lang="en-IN" emma:confidence="0">
                  <emma:literal>bet</emma:literal>
                </emma:interpretation>
                <emma:interpretation id="interp39" emma:lang="en-IN" emma:confidence="0">
                  <emma:literal>ist</emma:literal>
                </emma:interpretation>
              </emma:one-of>
            </emma:emma>
          </inkml:annotationXML>
          <inkml:trace contextRef="#ctx0" brushRef="#br2" timeOffset="41463.5096">6985 54 172 0,'0'-8'66'0,"0"8"-36"0,0 0-31 0,0 0 15 16,-4 0-8-16,0 4 2 15,-4 4-1-15,-5 10 3 16,0 1-5-16,-3 7 1 0,-6 0 1 16,1 8-6-16,-4 4 0 0,0-1 1 15,8-3 1-15,4-8-1 16,1-4-2-1,3-3 7-15,1-4 5 16,4-8 3-16,0-7 3 0,4-7-8 16,8-4-1-16,0-8-7 15,9-3-2-15,-4-1 6 16,0-7 6-16,-1-4-4 16,1 1-2-16,-5 3-3 15,1 4 0-15,-5 3 2 16,0 5 2-16,0 6-3 15,0 1-1-15,1 4-3 16,-1 3-3-16,4 4-1 16,5 7 0-16,4 8 3 15,4 4 2-15,4 0 0 16,0 3-1-16,1 1 1 16,-1 3-1-16,4 0-3 15,1 0 2-15,-5 0 1 16,-8-3 0-16,-5-1 2 0,-7-3 1 15,-10-4-1-15,-7 0 1 16,-9-4 2-16,-9 0 2 16,-3 1-1-16,-5-5-1 15,-4 8-6-15,-5-4 1 16,9-3-2-16,5-1-2 16,3-3-15-16,5-8-5 15,8-3-43-15,5-1-17 16,7 1-18-1</inkml:trace>
          <inkml:trace contextRef="#ctx0" brushRef="#br2" timeOffset="42022.0968">7259 233 220 0,'-21'-3'85'0,"21"3"-46"0,0 3-19 16,8-3 24-16,5 0-16 15,12 0-5-15,13-3-14 16,8-1-6-16,9-3-2 16,8 3-28-16,0-7-9 0,13 3-86 15</inkml:trace>
          <inkml:trace contextRef="#ctx0" brushRef="#br2" timeOffset="41857.9235">7394-88 208 0,'0'-15'77'0,"0"15"-42"0,0-19-37 16,4 15 14-16,-4 1-8 16,0-1-1-16,0 4 1 15,0 11 2-15,0 4-3 16,0 4 11-16,0 3 6 0,-4 8-10 16,-1 4-3-16,1 7-3 15,0 0 0-15,-4 8 0 16,-1 3 0-16,5 0-2 15,-4 5-2-15,3-5 1 0,1-3-1 16,4-8 4-16,0 0 2 16,4-15-5-16,5-3 0 15,3-8 1-15,9-4 3 16,5-4-2-16,-1-3-2 16,0-15-9-16,-4 0-5 15,0-8-24-15,0 0-11 0,-4 4-39 31,-4-4-35-31,-5 4 47 16</inkml:trace>
        </inkml:traceGroup>
        <inkml:traceGroup>
          <inkml:annotationXML>
            <emma:emma xmlns:emma="http://www.w3.org/2003/04/emma" version="1.0">
              <emma:interpretation id="{E259EE97-20A3-410A-B85D-9CC5CFD06AE3}" emma:medium="tactile" emma:mode="ink">
                <msink:context xmlns:msink="http://schemas.microsoft.com/ink/2010/main" type="inkWord" rotatedBoundingBox="20019,10446 20829,10450 20825,11232 20015,11227"/>
              </emma:interpretation>
              <emma:one-of disjunction-type="recognition" id="oneOf8">
                <emma:interpretation id="interp40" emma:lang="en-IN" emma:confidence="0">
                  <emma:literal>f</emma:literal>
                </emma:interpretation>
                <emma:interpretation id="interp41" emma:lang="en-IN" emma:confidence="0">
                  <emma:literal>1</emma:literal>
                </emma:interpretation>
                <emma:interpretation id="interp42" emma:lang="en-IN" emma:confidence="0">
                  <emma:literal>7</emma:literal>
                </emma:interpretation>
                <emma:interpretation id="interp43" emma:lang="en-IN" emma:confidence="0">
                  <emma:literal>0</emma:literal>
                </emma:interpretation>
                <emma:interpretation id="interp44" emma:lang="en-IN" emma:confidence="0">
                  <emma:literal>+</emma:literal>
                </emma:interpretation>
              </emma:one-of>
            </emma:emma>
          </inkml:annotationXML>
          <inkml:trace contextRef="#ctx0" brushRef="#br2" timeOffset="-15555.5114">9818 248 260 0,'-25'-11'96'0,"20"11"-52"0,1 0-51 16,4 0 16-16,0 0-24 16,9-4-4-16,3 1 4 15,5-1 6-15,4-3 6 16,4-5 8-16,22 1 5 0,-1 4 1 0,5-1 3 15,-1 4 4-15,5 8 1 16,-5 0-8-16,1 0-2 16,-1 3-5-16,-8 4-3 15,-4 8 0-15,-4 7-1 16,-9 4 0-16,-8 11 2 16,-4 12-3-16,-9-1 0 15,-8 8 3-15,-5-11 1 16,1 3 1-16,-5 0 2 15,1-11-3-15,-1-3 0 16,0-8-3-16,1-4-1 16,-1-4 1-16,0-3 0 15,1-4-11-15,3-4-5 0,1-3-10 16,0-8-4-16,3 0-25 16,1-4-10-16,0-7-23 15</inkml:trace>
          <inkml:trace contextRef="#ctx0" brushRef="#br2" timeOffset="-15091.536">9957 694 220 0,'-17'-8'82'0,"9"12"-44"0,8-12-36 16,0 8 19-16,0 0-13 15,0 0-2-15,4 4-6 0,4 0-1 16,1 0 1-16,7-1-3 0,1 1 2 16,4 4 7-16,0 7 6 15,-4 7-4-15,0 0-2 16,0 1-1-16,0-1 1 16,0 1-5-16,-1-1-3 15,1 1 3-15,-4-5 1 16,-1 1 2-16,1-4 0 0,0-4-2 15,-1 1 1-15,1-9 2 16,0-3 2 0,3-3 1-16,1-5 0 15,4-7 0-15,5-4 2 16,3-7-1-16,0-8 0 0,1 1-3 16,-1-1-1-16,1 0-1 15,-5 5 0-15,-4 2-2 16,-4 5 1-16,-4 3-7 15,-1 4 1-15,1 8-8 16,-5 3-3-16,1 0-19 16,-5 4-6-16,-4 0-33 15,4 4-12-15,0-8-8 16</inkml:trace>
        </inkml:traceGroup>
      </inkml:traceGroup>
    </inkml:traceGroup>
    <inkml:traceGroup>
      <inkml:annotationXML>
        <emma:emma xmlns:emma="http://www.w3.org/2003/04/emma" version="1.0">
          <emma:interpretation id="{97BF5C3E-6AA0-4644-B1D8-A8960379D81C}" emma:medium="tactile" emma:mode="ink">
            <msink:context xmlns:msink="http://schemas.microsoft.com/ink/2010/main" type="paragraph" rotatedBoundingBox="7297,13982 19460,13897 19470,15251 7306,1533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F7BA83F-B98C-4218-A65A-FD2DF89CE94D}" emma:medium="tactile" emma:mode="ink">
              <msink:context xmlns:msink="http://schemas.microsoft.com/ink/2010/main" type="line" rotatedBoundingBox="7297,13982 19460,13897 19470,15251 7306,15336"/>
            </emma:interpretation>
          </emma:emma>
        </inkml:annotationXML>
        <inkml:traceGroup>
          <inkml:annotationXML>
            <emma:emma xmlns:emma="http://www.w3.org/2003/04/emma" version="1.0">
              <emma:interpretation id="{455CA51B-5775-406E-B308-D286EBFED958}" emma:medium="tactile" emma:mode="ink">
                <msink:context xmlns:msink="http://schemas.microsoft.com/ink/2010/main" type="inkWord" rotatedBoundingBox="7304,13964 15473,14019 15464,15335 7295,15280"/>
              </emma:interpretation>
              <emma:one-of disjunction-type="recognition" id="oneOf9">
                <emma:interpretation id="interp45" emma:lang="en-IN" emma:confidence="0">
                  <emma:literal>Indistinguishable</emma:literal>
                </emma:interpretation>
                <emma:interpretation id="interp46" emma:lang="en-IN" emma:confidence="0">
                  <emma:literal>Indistingueskabte</emma:literal>
                </emma:interpretation>
                <emma:interpretation id="interp47" emma:lang="en-IN" emma:confidence="0">
                  <emma:literal>Indistingueskabhe</emma:literal>
                </emma:interpretation>
                <emma:interpretation id="interp48" emma:lang="en-IN" emma:confidence="0">
                  <emma:literal>IndistingueskabLe</emma:literal>
                </emma:interpretation>
                <emma:interpretation id="interp49" emma:lang="en-IN" emma:confidence="0">
                  <emma:literal>Indistinguestrabte</emma:literal>
                </emma:interpretation>
              </emma:one-of>
            </emma:emma>
          </inkml:annotationXML>
          <inkml:trace contextRef="#ctx0" brushRef="#br3" timeOffset="71563.5232">395 3716 272 0,'-9'0'101'0,"9"4"-54"0,0 0-83 0,0-4 1 16,13 4-71-1,4 3-29-15</inkml:trace>
          <inkml:trace contextRef="#ctx0" brushRef="#br3" timeOffset="71402.3808">483 4180 192 0,'-21'4'74'0,"13"0"-40"0,-1-4-35 0,1 11 15 15,-1-7-12-15,5 0 5 16,0 7 5 0,0 0-6-16,-1 8 14 0,5 3 9 15,0 1-6-15,9-1-4 16,-5 0-8-16,4 5-5 0,-3-9-6 15,3 1-2 1,1-4-4-16,-5-4 1 16,0 0-28-16,0-14-101 15</inkml:trace>
          <inkml:trace contextRef="#ctx0" brushRef="#br3" timeOffset="72106.1591">592 4158 176 0,'-8'-11'66'0,"8"7"-36"0,0-4-29 0,4 8 16 0,0-3-7 16,9 3 2-16,-5 0-5 16,1 3 1-16,-1 9-5 15,1 3 7-15,-1 18 3 0,-4 1-2 16,1 0-1-16,-1-1-6 15,-4 1-1-15,0-8-1 16,0 4 1-16,0-11 0 16,0-4 3-16,-4-8 1 15,4-7 1-15,0-7-4 16,4-8-3-16,0-15 0 0,4-11 1 16,5 3-3-1,4-3 0-15,4 4 1 16,4-1 2-16,0 8 1 0,1 4 3 15,-1 8-1-15,0 3 0 16,-4 7-3-16,0 12-2 16,-4 7 3-16,0 8 2 15,-9 11-2-15,1 7 0 16,-5 4 1-16,-4 0 0 16,0-3-5-16,0-5-1 15,-4 1-21-15,4-8-10 16,0-7-49-1,4-4-60-15,9-4 40 16</inkml:trace>
          <inkml:trace contextRef="#ctx0" brushRef="#br3" timeOffset="72839.6108">1514 4401 200 0,'4'11'74'0,"1"-7"-40"0,-5-4-31 16,0 0 15-16,0 0-14 16,0-7-4-16,0-1-3 15,-5-3-1-15,1 0 3 16,0-16 6-16,-5 9 5 0,1-8 6 16,-5 3 2-16,-3 1-7 15,-10 3-2-15,1 4-7 16,-4 4-4-16,-5 7 1 15,0 4 0-15,1 22-2 0,-1 1 2 16,5 3 1 0,3 0 2-16,5 0-3 0,9 4 0 15,7-7-1-15,5-4-2 16,9-1-2-16,3-7-1 16,5-3 4-16,0-8 1 15,4-4 4-15,0-3 3 16,0-8-4-16,4-4-1 15,-3 0-2-15,3-11 0 0,-4 4 2 16,-4 4 0-16,-1 11 0 16,-3 7 0-1,0 11 0-15,-5 12 2 16,1 11-1-16,-5 15 2 0,-4 7-4 16,-4 12-2-16,-9 7 4 15,-8 19 1-15,0-12 13 16,-4-7 7-16,-9-7 2 15,-4-12 3-15,0-11-11 16,-4-7-4-16,-4-11-12 16,4-16-5-16,4-11-6 15,4-7-1-15,9-30-1 16,4 0 1-16,4-4 0 16,13-4 0-16,4 4-2 15,12 4 1-15,14 0-4 0,7-8-2 16,9 8 4-16,9 0 4 15,8 4-12-15,0 3-2 16,0 0-18 0,0 1-45-16,4 3 8 15</inkml:trace>
          <inkml:trace contextRef="#ctx0" brushRef="#br3" timeOffset="73454.9357">1817 4199 152 0,'0'0'57'0,"0"0"-30"0,-4 4-12 0,4 7 20 15,0-11-8-15,-4 0-1 16,0 7-6-16,-1 1-1 16,1-1 3-16,-4 12-12 0,3 0-1 15,1 0-2-15,0-1 1 16,0 1 0-16,4 0 0 16,4 7 0-16,4-4-4 15,1 1-3-15,4 7 0 16,3-8-1-16,5-3 4 15,0-4 5-15,0-4-3 16,5-11 2-16,-1-4-5 16,0-3-2-16,1-8-3 15,-5-8 1-15,-5-3-1 16,1-7-2-16,-4-9 5 16,-5 1 1-16,1 8-3 15,-5 3-1-15,0 7 3 16,-4 4 1-16,0 8-3 0,0 11 1 15,0 11 0-15,-4 12 2 16,4 3-3-16,0 8 0 16,0 3 5-1,4 4 2-15,5-3-2 0,-1-1-1 16,5-7 1-16,3-4 2 16,1-7-5-16,4-8-1 15,13-7 0-15,4-12 0 16,-5-3-9-16,1 0-4 15,0-8 4-15,-5-3 3 16,1-1 4-16,-9-3 1 16,0-7 1-16,-4-12 2 15,-5 7 1-15,-3 5 1 16,-5 3 2-16,-4 7 3 16,-4 8-2-16,-5 8 1 0,1 3-7 15,-1 4-1-15,1 15-2 16,0 11 0-16,-1 4 2 15,1 4 2-15,4-1-3 16,4 5-2-16,0-1 4 16,4 1 1-16,4-8 0 15,1-4 1-15,-1-4-15 16,0-7-7-16,1-11-26 16,4-12-11-16,-1-3-65 15,1-4-27 1,-1-7 77-16</inkml:trace>
          <inkml:trace contextRef="#ctx0" brushRef="#br3" timeOffset="74057.4117">2890 4199 268 0,'-4'-4'101'0,"0"-3"-54"0,0-1-59 16,4 5 13-16,-4-5-20 15,-1-3-5-15,-3 0 13 16,-5 3 7-16,-4 1 4 16,-8-1 11-16,0 4 8 0,-5 4-6 15,1 4-2-15,4 0-9 16,4 3-1-16,4 1-3 15,4-1 0-15,5 5 2 16,8-1 0-16,8 8-3 16,13-4 2-16,5 7 3 15,3 0 1-15,5 5-4 16,8-5 1-16,4 0 0 0,-8 1 0 16,-9 3 2-16,-8-7 3 15,-12 3 9-15,-18-3 5 16,-3-4 0-16,-13 0 0 15,-5-4-6-15,-8-7-3 16,-8-4-5-16,4 0-4 16,4-4-11-16,0 0-4 0,4 1-20 15,5-5-5-15,8 1-29 16,4-1-11-16,4 1-13 31</inkml:trace>
          <inkml:trace contextRef="#ctx0" brushRef="#br3" timeOffset="74794.9014">3193 3832 216 0,'0'-11'82'0,"0"7"-44"0,-8 4-42 16,8 4 13-16,-4 0-10 15,0 0 1-15,-1 3 6 16,-3 4 6-16,0 16-6 0,-5-1 1 16,0 7 3-16,1 9-2 0,-1 6 1 15,0 20-3-15,5-1-1 16,0-4-1-16,-1-3 2 16,5-11-3-16,0-8-2 15,0-3 4-15,4-16 4 16,0-7-1-16,4-8 1 15,4-10-10-15,5-9-1 16,4-3-5-16,-1-3 0 16,5-12 1-16,1-11 4 0,-1 7 5 15,0 8 3-15,4 7-5 16,-4 8-2 0,4 11-3-16,-4 11 3 15,-4 4 0-15,-4 8 1 16,-1 6 0-16,-3 1 0 0,3 4 0 15,-3-8 0-15,3-3 2 16,1-5 1-16,0-3-15 16,-1-3-4-16,5-9-52 15,0-6-22-15,4-1-3 16</inkml:trace>
          <inkml:trace contextRef="#ctx0" brushRef="#br3" timeOffset="75468.3621">3896 4293 272 0,'4'-27'104'0,"-4"27"-56"0,0-26-60 0,0 19 15 16,-4-1-16-16,0-3-2 15,-9 0 10-15,-3 3 7 16,-5 5 0-16,-5-1 6 0,-3 4 2 15,-1 4-3-15,-3 11-2 16,-1 11-2-16,5 0 0 16,3 4 0-16,1 0 1 15,8 0-5-15,5 3 1 16,7-6 2-16,5-5 1 0,9-3-1 16,8-8-2-16,4-4 3 15,4-3 0 1,0-8-6-16,5-3-2 0,-5-4 2 15,0-4 1-15,0-4-1 16,1 0 2-16,-5-11 1 16,0-7 0-16,-4 7 4 15,-5 8 2-15,1 7 0 16,-5 3-1-16,1 16-1 16,-5 15 0-16,0 3 0 15,0 1 0-15,1 3-5 16,7 4-1-16,1-4 3 15,4-4 1-15,-1-3 0 16,1-8-2-16,4-3 1 16,0-8 1-16,0-8-14 0,0-3-5 15,0-8-2 1,1-10 1-16,-6-13 5 0,1 1 6 16,4-7 4-16,-4-5 4 15,4 5 2-15,0-16 1 16,-4 4 6-16,-4 4 4 15,-1 7-3-15,-3 12 1 16,-1 7-7-16,-4 11-3 16,-4 12-4-16,0 7-1 15,0 7 2-15,-8 20 0 16,-1 10 1-16,5 8 0 16,0 7-3-16,0 4 2 15,4 8 3-15,0-8 1 0,0-7-1 16,8-12-2-16,-4-7 3 15,1-8 0-15,-1-10-1 16,4-9 1-16,1-6-4 16,3-20 0-16,1-3 1 15,4 0 0-15,4 3 0 16,0 5 0-16,4 3 0 16,0 7 2-16,1 8-3 15,3 12-2-15,-8 10 2 16,4 4 2-16,-12 4-2 15,-5 0-2-15,-8 0 4 16,-8 0 1-16,-5-4 6 16,-8-4 5-16,-8-7-5 15,-5-3-2-15,1-5-6 16,-1-7 0-16,-4-4-13 0,9-3-5 16,8-8-21-16,-1 0-10 15,10-4-27 1,8 4-45-16,4 0 29 15</inkml:trace>
          <inkml:trace contextRef="#ctx0" brushRef="#br3" timeOffset="75888.4417">4696 3821 272 0,'-4'-4'101'0,"0"8"-54"0,4 0-57 15,0-4 14-15,4 7-10 16,0 5-1-16,0 6 1 16,-4 9 4-16,0 6 1 15,0 8 14-15,0 8 8 0,-4 18-6 16,4 4-3-16,-4 0-5 15,4-7-2-15,0-4-3 16,4 0 1-16,-4-12-2 16,4-10-1-16,0-8 1 0,5-8 1 15,-1-3-3 1,1-8-2-16,-1-3-12 0,5-8-5 16,-5-4 0-16,5-4 1 15,-1 1-2-15,1-4-2 16,-5-4-5-16,1 4-2 15,8-4 5-15,-1 0 2 16,-3 0-15 0,8 0-43-16,-4 3 10 15</inkml:trace>
          <inkml:trace contextRef="#ctx0" brushRef="#br3" timeOffset="76275.7359">5058 4390 252 0,'-4'7'96'0,"4"-3"-52"0,4 4-49 16,-4-8 15-16,8 3-13 16,1-3 0-16,3 0-1 15,1-3 2-15,0-1 1 16,3-4 7-16,1 1 6 0,0-4 0 15,4-16 1-15,-4 9-7 16,-4-8-4-16,-1-1-4 16,-3 5 1-16,-14-1 1 15,-3 5 0-15,-5 3 0 16,-3 7 2-16,-10 5-3 16,-3 6-2-16,-5 23 2 0,0 4 0 15,-3 0 7-15,7 4 6 16,9 0-4-16,13-1 0 15,8-6 0-15,17 2 2 16,8-2-7-16,13-16-4 16,8-4-38-16,4-7-14 15,5-3-68 1</inkml:trace>
          <inkml:trace contextRef="#ctx0" brushRef="#br3" timeOffset="68577.8001">-2926 4207 96 0,'-8'0'35'0,"12"14"-18"0,-4-21-20 0,0 7 8 16,0-4 2-16,0 4 4 15,0-3 2-15,0-1 3 16,0 0 4-16,0-3 2 16,0-1-3-16,0-3 1 15,4-4-11-15,0-4 1 0,5-3 1 16,7-1-4-16,1-3-2 16,4-4 0-16,5-7 1 0,-1 3-5 15,0 4-3-15,0 0 3 16,5 8 3-1,-5 3-6-15,-4 4 0 0,0 4 2 16,0 7 2-16,0 4-3 16,-4 8-1-16,0 18-2 15,-5 4 3-15,1 7 0 16,-4 12 1-16,-1 11 0 16,-4 7 0-16,-4 0 0 15,-4-7 2-15,-9-4 5 16,-4 0 4-16,-4-7 2 15,-4-8 3-15,0-7-5 16,0-15 1-16,-5-4-7 0,5-12-1 16,-13-3-7-1,13-3-2-15,0-5-12 0,4 1-1 16,4-5-4-16,0 5 0 16,4-1-14-16,5-3-6 15,4 0-36 1</inkml:trace>
          <inkml:trace contextRef="#ctx0" brushRef="#br3" timeOffset="68728.7401">-2488 4248 192 0,'0'0'74'0,"0"0"-40"0,4 0-35 16,-4 0 15-16</inkml:trace>
          <inkml:trace contextRef="#ctx0" brushRef="#br3" timeOffset="69102.4507">-2472 4244 312 0,'13'-4'-2'0,"-4"8"1"16,-1 0 0-16,-4 7 3 0,0 4-1 16,-4 7-1-16,0-3 1 15,-4 7 1-15,0 0 3 16,4-3 4-16,0-4 0 15,-4-5 0-15,8-2 1 16,0-5 1-16,-4-7 3 16,9-7 4-16,-1-8-12 15,5-4-6-15,3-11-3 0,5-11-1 16,5 4 0-16,7-1 3 16,5 4 2-16,4 5 2 15,-4 2 10-15,0 9 3 16,0 6-7-16,-4 12-5 15,-5 8-3-15,-8 7-1 16,-4 19 4-16,-4-1 2 16,-5 5 2-16,-8-5 0 15,0 1-4-15,-4 3-1 16,0-10-1-16,-1-5-2 16,1-3-8-16,0-4-3 15,4-4-32-15,0-7-14 16,0-4-32-16,0 0-38 15,13 0 45-15</inkml:trace>
          <inkml:trace contextRef="#ctx0" brushRef="#br3" timeOffset="69898.9001">-1428 4397 180 0,'13'-3'68'0,"-9"-1"-36"0,0 0-31 16,-4 4 16-16,0-4-9 16,0-3-2-16,-4-1 3 15,0-14 2-15,-9 3-6 16,1-7 1-16,-9 4 4 0,-13 7-2 16,4 0 3-16,-3 7-6 0,-1 8-3 15,5 4-1-15,-5 11-1 16,0 7-3-16,5 5 2 15,4 2 1-15,-1 5 0 16,5-4 0-16,13 4 0 16,12-1 0-16,4-10 0 15,5-4 2-15,8-8 1 16,4-15 1-16,1-7 0 16,7-12-9-16,14-7-4 0,-5-11 2 15,0-15 2-15,-4 0 3 16,0-4 1-16,-5 4 1 15,-3 0 0-15,-5-8 6 16,-4 8 6-16,-4 4 0 16,-5 11 3-16,-3 7-8 15,-5 12-4-15,-4 7-5 16,-4 15-1-16,0 7 2 16,-5 19 2-16,1 12 0 15,-1 10-1-15,1 16 3 16,0 7 0-16,3-4-1 15,5-3 1-15,5-8-2 16,3 0-1-16,5-7 3 16,3-16 0-16,1-6-1 0,4-12-2 15,9-4 3-15,-1-7 0 16,-3-8-4-16,-1-4 1 16,-4-7 0-1,0-3 0-15,0-5-3 0,-4-7 2 16,0-11 5-16,-5 8 2 15,1 3-2-15,-5 7-3 16,-4 4-3-16,5 8 1 16,-5 4-1-16,-4 7 0 15,0 15 2-15,0 7 2 16,0 4-3-16,0 8 0 0,0 0 1 16,0 3 2-16,0-7-3 15,0 4 0 1,0-4 1-16,4-4 0 0,5-7-3 15,-1-5 2-15,1-6-30 16,3-12-14-16,9-7-61 16,9-4-31-1,-1-7 67-15</inkml:trace>
          <inkml:trace contextRef="#ctx0" brushRef="#br3" timeOffset="70039.8851">-834 3896 236 0,'-17'26'88'0,"-4"-22"-48"0,12-4-75 16,9 0 2-16</inkml:trace>
          <inkml:trace contextRef="#ctx0" brushRef="#br3" timeOffset="70552.0111">-426 4207 184 0,'-4'0'68'0,"-1"0"-36"0,1-4-35 0,0 0 11 0,0 0-6 16,-5-3-2-16,1-1 1 15,-9-3 1-15,-4 0-1 16,-8 3 6-16,-1 1 5 0,-3 3-8 16,-1 8-2-16,0 0-2 15,5 3 2-15,4 1-1 16,3-1 2-16,6 12-4 15,7-4-2-15,9 0 2 16,13-4 2-16,4 8 0 16,8-1-1-16,4 1-2 15,5 0 1-15,-4 3 3 16,-1 1 1-16,-4 3 1 16,-4-4 2-16,-8-3 3 15,0 0 2-15,-13-4 3 0,-9-4 4 16,-4-4-6-16,-3-3 1 15,-5-4-10-15,0 0-2 16,-5-4-12-16,1 1-5 16,4-5-14-16,0 1-4 15,4-1-9-15,5 1 0 16,3-1-34 0</inkml:trace>
          <inkml:trace contextRef="#ctx0" brushRef="#br3" timeOffset="70917.5582">-39 3795 272 0,'-17'7'101'0,"13"1"-54"0,0 3-57 15,0-3 16-15,-1 3-8 16,1 8 0-16,0 7 2 16,0 0 0-16,-5 4 0 15,1 7 0-15,-5 8 2 0,1 19 1 16,-1-1 3-16,0-3-1 0,1-4 2 16,3-7-2-16,1 3 2 15,4-10-4-15,0-1-2 16,4-8 0-1,4-6 1-15,4-9-3 16,9-7 0-16,4-7-10 0,4-11-3 16,5-1-17-16,-1-3-8 15,5 0-15-15,4-4-3 16,-5-4-25 0</inkml:trace>
          <inkml:trace contextRef="#ctx0" brushRef="#br3" timeOffset="71287.7839">-338 4098 272 0,'-25'11'101'0,"21"-11"-54"0,4 0-44 16,0 0 21-16,12 0-25 15,9-3-8-15,13-1-14 16,8-4-6-16,9 1 16 15,3-1-14-15,10 1-3 0,-5 3-26 16,-1 0-50 0,1 4 20-16</inkml:trace>
        </inkml:traceGroup>
        <inkml:traceGroup>
          <inkml:annotationXML>
            <emma:emma xmlns:emma="http://www.w3.org/2003/04/emma" version="1.0">
              <emma:interpretation id="{01E3691B-5BD5-40FE-8C14-CE0FD0180361}" emma:medium="tactile" emma:mode="ink">
                <msink:context xmlns:msink="http://schemas.microsoft.com/ink/2010/main" type="inkWord" rotatedBoundingBox="16555,13917 19460,13897 19467,14838 16562,14858"/>
              </emma:interpretation>
              <emma:one-of disjunction-type="recognition" id="oneOf10">
                <emma:interpretation id="interp50" emma:lang="en-IN" emma:confidence="0">
                  <emma:literal>echoes</emma:literal>
                </emma:interpretation>
                <emma:interpretation id="interp51" emma:lang="en-IN" emma:confidence="0">
                  <emma:literal>E chores</emma:literal>
                </emma:interpretation>
                <emma:interpretation id="interp52" emma:lang="en-IN" emma:confidence="0">
                  <emma:literal>E choes</emma:literal>
                </emma:interpretation>
                <emma:interpretation id="interp53" emma:lang="en-IN" emma:confidence="0">
                  <emma:literal>E shoes</emma:literal>
                </emma:interpretation>
                <emma:interpretation id="interp54" emma:lang="en-IN" emma:confidence="0">
                  <emma:literal>E choses</emma:literal>
                </emma:interpretation>
              </emma:one-of>
            </emma:emma>
          </inkml:annotationXML>
          <inkml:trace contextRef="#ctx0" brushRef="#br3" timeOffset="77871.9059">6371 4106 112 0,'-13'7'44'0,"9"-3"-24"0,0-1-15 0,4-3 11 16,0 0-7-16,0 8-3 16,0-8-6-16,4 7-2 15,0 1 1-15,1-1 9 0,3 1 6 0,0-1 5 16,1 5 3-16,3-5-1 16,1 8-1-16,4-4-2 15,4 0-1-15,8-3-1 16,1-4 0-16,-1-12-4 15,1 1 0-15,-1-4-7 16,-3-1-3-16,-1-3-6 16,-4-3 0-16,-4-1 6 15,-5-4 4-15,-8 1-6 16,-4 0 1-16,-8 3 3 16,-5 4 2-16,-3 0-2 15,-10 7-3-15,-12 5-3 16,1 3-1-16,-5 3 2 15,-1 9 0-15,6 6 3 0,3 5 3 16,4 3-4-16,5 8-1 16,8 7 0-16,9-7 0 15,4-5 0-15,12-2 2 16,9-9-1-16,8-3-1 16,17-7-6-16,0-1-1 15,5-3-10-15,-1-4-2 16,-4 0-10-16,9 0-2 0,-1 0-18 15,-8-11-9 1,-4 3-16 0</inkml:trace>
          <inkml:trace contextRef="#ctx0" brushRef="#br3" timeOffset="79144.4019">7305 4046 208 0,'-4'-4'77'0,"4"4"-42"0,0-4-39 16,0 0 13-16,-4 1-10 0,0-1 1 15,-5 0-2 1,-3 0-2-16,-9 4 3 15,-5 0 9-15,1 4 4 0,4 4 1 16,-4 7 0-16,4 3-5 0,0 5-3 16,4 3 0-16,4 8-1 15,9 3-2-15,4-3 1 16,8-4-2-16,9-4 2 16,9-7-9-16,7-4-1 15,5-8-3-15,0-14-1 16,12-12-1-16,1-7 0 15,-5-8-15-15,-4-3-8 0,-4-1 14 16,-4-7 7 0,-5-7 15-16,-3 3 7 0,-5-3 8 15,-9-1 4-15,-3-14 1 16,-1 7-1-16,-4 12-4 16,1 7 0-16,-5 11-9 15,-5 11-2-15,1 19-5 16,-4 19-1-16,-1 7 3 15,1 11 3-15,-5 16 0 16,5-1 0-16,-9 8-1 16,4 7 0-16,1 12 4 15,3-8 3-15,1-8-4 16,4-7 1-16,0-11-3 0,-1-7 0 16,10-16 3-1,3-3 3-15,0-8-6 16,5-11-3-16,0-7-1 15,3-20-1-15,5-2-3 16,5-1 2-16,-1 0-1 0,4 0 0 16,-3 7 2-16,3 5 0 15,-4 6-3-15,5 9 2 16,-5 3 3-16,-4 7 3 16,0 4-2-16,0 8-2 15,-4 11 4-15,0-4 1 16,0 0-2-16,0-3-1 15,-1-4-3-15,1-1-1 16,4-7 3-16,5-3 1 16,3-8-1-16,0-4 1 0,-3 0-7 15,3-25 1 1,-8-1 3-16,0 3-2 16,-8 1 1-1,-5 8 3-15,-3 3 1 0,-5 3-1 16,-5 9 1-16,1 3-2 15,-9 7-1-15,1 12 1 16,-5 7 1-16,13 4-1 16,0 0 2-16,12 0-2 15,5-8 2-15,3 4-2 16,6-7-1-16,3-8 3 16,4-3 2-16,5-8 2 15,0-8 1-15,-1-7-7 16,-3-15-2-16,3-3-3 15,-12-1 3-15,-12-3-7 16,-9-1-2-16,-9 1 3 0,-3 3 4 16,-5 8 0-16,-8 7-1 15,-1 4-6-15,1 12-4 16,4 3-10-16,0 7-3 16,4 4-16-16,5 4-8 15,7 0-49 1</inkml:trace>
          <inkml:trace contextRef="#ctx0" brushRef="#br3" timeOffset="86321.5134">8564 4147 56 0,'0'0'24'0,"4"3"-12"0,-4 1 1 0,0-4 11 16,4 4-4-16,0 0-1 16,1 3-3-16,-1-3 3 15,0 3-5-15,4-3 2 0,1 4 0 16,-1-5-1 0,1 1-7-16,-1 7 4 0,5-11 1 15,-5 0-2-15,13-3 1 16,9-1-3-16,-5 0-5 15,0-3-2-15,-4-1 3 16,0 1 1-16,-4-1 0 16,0 1 1-16,-4-5-4 15,-1 1 0-15,-3 0 3 16,-5 0 1-16,-4 0-3 16,-4-1-3-16,-1 1 6 15,1 4 5-15,-4 3-8 16,-1 0-5-16,-8 4-2 15,-8 4 2-15,4 3 2 0,0 1 2 16,-4 3-4-16,0 4 1 16,-1 0 0-1,1 4 0-15,0 7 2 16,0 4 3-16,4 0-4 0,-5 0-3 16,5 0 1-16,4-4 2 15,5 0-2-15,8 4-2 16,4-8 2-16,8-3 0 15,5-4 1-15,3 0 2 16,6-4-1-16,-1-3 2 16,12-8-2-16,9-4-1 15,0-4 1-15,0-7-1 0,5 0 0 16,-1-3 2 0,-4-8-3-16,0-12 0 15,9 8 1-15,-5 0 0 16,-8 4 0-16,-4 4 0 0,-5-1 0 15,-4 5 0-15,-4-1 2 16,-4 4 3-16,0 0 0 16,-4 4 2-16,-5-1-4 15,1 5 0-15,-5 0-6 16,-4 3 0-16,-4 4 1 16,-1 0 1-16,-3 4 1 15,-5 3 0-15,-4 4 0 16,-4 0 2-16,0 1-1 15,0-1-1-15,0 0 1 16,0 8-1-16,4-4 0 16,5 0 0-16,8 3 0 0,4 1 2 15,4-4-3-15,8 0-2 16,9-4 2 0,0 1 0-16,0 2 1 0,1 1 0 15,-1 0 0-15,-5 8 0 16,-3-4 0-16,-5-1 0 15,-3 1 4-15,-10 3 5 16,-3 1 1-16,-9-4 4 16,-8 3-5-16,0-7-3 15,4 0-3-15,-9-4 0 16,1-7-15-16,-1 3-5 0,5-7-37 16,4-3-16-16,4 3-40 15</inkml:trace>
        </inkml:traceGroup>
      </inkml:traceGroup>
    </inkml:traceGroup>
  </inkml:traceGroup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4:37:59.303"/>
    </inkml:context>
    <inkml:brush xml:id="br0">
      <inkml:brushProperty name="width" value="0.09333" units="cm"/>
      <inkml:brushProperty name="height" value="0.09333" units="cm"/>
      <inkml:brushProperty name="color" value="#FF8000"/>
      <inkml:brushProperty name="fitToCurve" value="1"/>
    </inkml:brush>
  </inkml:definitions>
  <inkml:trace contextRef="#ctx0" brushRef="#br0">5-6 280 0,'-9'0'104'0,"9"0"-56"0,0 4-120 0,0-4-11 15,0 0-17-15,0-4-3 16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4:35:58.723"/>
    </inkml:context>
    <inkml:brush xml:id="br0">
      <inkml:brushProperty name="width" value="0.09333" units="cm"/>
      <inkml:brushProperty name="height" value="0.09333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3BDFD83A-D3DF-44E8-B41C-E1F8D755F28A}" emma:medium="tactile" emma:mode="ink">
          <msink:context xmlns:msink="http://schemas.microsoft.com/ink/2010/main" type="writingRegion" rotatedBoundingBox="19325,11458 21812,11458 21812,14055 19325,14055"/>
        </emma:interpretation>
      </emma:emma>
    </inkml:annotationXML>
    <inkml:traceGroup>
      <inkml:annotationXML>
        <emma:emma xmlns:emma="http://www.w3.org/2003/04/emma" version="1.0">
          <emma:interpretation id="{B8C6D35C-8B20-404B-B5EB-DF662BB8306C}" emma:medium="tactile" emma:mode="ink">
            <msink:context xmlns:msink="http://schemas.microsoft.com/ink/2010/main" type="paragraph" rotatedBoundingBox="19325,11458 21812,11458 21812,14055 19325,1405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3EF7F57-913D-4B30-A150-883199B1F8EE}" emma:medium="tactile" emma:mode="ink">
              <msink:context xmlns:msink="http://schemas.microsoft.com/ink/2010/main" type="line" rotatedBoundingBox="19325,11458 21812,11458 21812,14055 19325,14055"/>
            </emma:interpretation>
          </emma:emma>
        </inkml:annotationXML>
        <inkml:traceGroup>
          <inkml:annotationXML>
            <emma:emma xmlns:emma="http://www.w3.org/2003/04/emma" version="1.0">
              <emma:interpretation id="{27D273C0-829C-469C-BC99-7EEB95355ADB}" emma:medium="tactile" emma:mode="ink">
                <msink:context xmlns:msink="http://schemas.microsoft.com/ink/2010/main" type="inkWord" rotatedBoundingBox="19325,11458 21812,11458 21812,14055 19325,14055"/>
              </emma:interpretation>
              <emma:one-of disjunction-type="recognition" id="oneOf0">
                <emma:interpretation id="interp0" emma:lang="en-IN" emma:confidence="0">
                  <emma:literal>o</emma:literal>
                </emma:interpretation>
                <emma:interpretation id="interp1" emma:lang="en-IN" emma:confidence="0">
                  <emma:literal>O</emma:literal>
                </emma:interpretation>
                <emma:interpretation id="interp2" emma:lang="en-IN" emma:confidence="0">
                  <emma:literal>0</emma:literal>
                </emma:interpretation>
                <emma:interpretation id="interp3" emma:lang="en-IN" emma:confidence="0">
                  <emma:literal>q</emma:literal>
                </emma:interpretation>
                <emma:interpretation id="interp4" emma:lang="en-IN" emma:confidence="0">
                  <emma:literal>9</emma:literal>
                </emma:interpretation>
              </emma:one-of>
            </emma:emma>
          </inkml:annotationXML>
          <inkml:trace contextRef="#ctx0" brushRef="#br0">11493 1797 205 0,'4'-11'26'15,"0"0"0"-15,1-8 0 0,-5 4-4 16,0 0-2-16,0 0-10 16,0 0 5-16,0 0 2 15,0 0-5-15,-5 0 1 0,-3-3-8 16,0-1-3-16,-5 0 5 15,0 1 5-15,-4-1-4 16,-4 0-2-16,0-3 1 16,-8-1 0-16,-1 1-3 15,1-4-1-15,-5-1-1 16,1 5 1-16,-1 0 0 16,-8-1 3-16,0 1-3 15,-4 3-2-15,-1 0 0 16,-3 1 1-16,-1 3-1 15,-12 0-1-15,4 0-2 16,0 3 1-16,0 1 1 16,-4 7 2-16,-4-11-3 15,0 15 0-15,-1 4 1 16,1 0 0-16,0 3 0 0,-5 1 0 16,5-1 0-16,-1 12 0 15,5 0 0-15,-4 0 0 16,-1-1 0-16,5 8 2 15,0 4-3-15,4 0 0 16,5 4 1-16,-10 3 2 16,10 4-3-16,-1 1 0 15,5 14 1-15,7 0 2 0,1 4-1 16,4 0 2-16,5 3-2 16,-5 1-1-1,0 7 1-15,9 0 1 0,3 19 1 16,5-4 1-1,9 0-2-15,-1 7 1 0,9 1-2 16,8-1-1-16,9 1 1 16,3 3-1-16,6-3 2 15,3-4 1-15,4 3-4 16,13 1 1-16,9-8 0 16,4-8 0-16,12 8-3 15,4-7 2-15,14-12 3 16,-1-7 1-16,0-11-4 15,9-8-1-15,3-4 1 16,5-11 2-16,0-7-2 0,-4-4 0 16,0-11-1-1,4-8 0-15,-4-7 2 16,4-4 0-16,-9-23 0 0,-3-6 0 16,-5-1-3-16,-8-8 0 15,4-3 4-15,0-7 3 16,-21 14-3-16,29-37-3 15,-12-8 3-15,-13 12 1 16,-13-4 0-16,-8 7 1 16,-12 1-2-16,-5-8 2 15,-12 7 0-15,-5 8 1 16,-8-19 4-16,-4 12 3 16,-4-1-6-16,-1 1-1 15,-3 14-2-15,-5 1-2 0,-4-1-4 16,8 8 0-16,-4 3-9 15,0 9-2-15,5 2-12 16,-1 5-5-16,0 7-30 16,-8-7-10-16,5 7-33 15</inkml:trace>
          <inkml:trace contextRef="#ctx0" brushRef="#br0" timeOffset="-931.3608">11472 1812 108 0,'0'-4'41'0,"4"4"-22"0,0 0-18 0,-4 0 11 16</inkml:trace>
        </inkml:traceGroup>
      </inkml:traceGroup>
    </inkml:traceGroup>
  </inkml:traceGroup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1:19:37.287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453EC00-CA4E-47BE-A1DE-88C5F971A661}" emma:medium="tactile" emma:mode="ink">
          <msink:context xmlns:msink="http://schemas.microsoft.com/ink/2010/main" type="writingRegion" rotatedBoundingBox="9565,5049 11815,5049 11815,6213 9565,6213"/>
        </emma:interpretation>
      </emma:emma>
    </inkml:annotationXML>
    <inkml:traceGroup>
      <inkml:annotationXML>
        <emma:emma xmlns:emma="http://www.w3.org/2003/04/emma" version="1.0">
          <emma:interpretation id="{AE1B1C6A-5731-4488-9FD6-CD38E81C07A2}" emma:medium="tactile" emma:mode="ink">
            <msink:context xmlns:msink="http://schemas.microsoft.com/ink/2010/main" type="paragraph" rotatedBoundingBox="9565,5049 11815,5049 11815,6213 9565,621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BFA7C4A-3B0C-40A1-8D08-C69CDD3F4C87}" emma:medium="tactile" emma:mode="ink">
              <msink:context xmlns:msink="http://schemas.microsoft.com/ink/2010/main" type="line" rotatedBoundingBox="9565,5049 11815,5049 11815,6213 9565,6213"/>
            </emma:interpretation>
          </emma:emma>
        </inkml:annotationXML>
        <inkml:traceGroup>
          <inkml:annotationXML>
            <emma:emma xmlns:emma="http://www.w3.org/2003/04/emma" version="1.0">
              <emma:interpretation id="{7ADB45F4-57EF-4D2E-9EE6-AA99082E8335}" emma:medium="tactile" emma:mode="ink">
                <msink:context xmlns:msink="http://schemas.microsoft.com/ink/2010/main" type="inkWord" rotatedBoundingBox="11521,4918 11815,5614 11297,5832 11004,5135">
                  <msink:destinationLink direction="from" ref="{3218506B-AB14-42D0-ACD9-D2BD7D1321B8}"/>
                </msink:context>
              </emma:interpretation>
              <emma:one-of disjunction-type="recognition" id="oneOf0">
                <emma:interpretation id="interp0" emma:lang="en-IN" emma:confidence="0">
                  <emma:literal>!</emma:literal>
                </emma:interpretation>
                <emma:interpretation id="interp1" emma:lang="en-IN" emma:confidence="0">
                  <emma:literal>&lt; L</emma:literal>
                </emma:interpretation>
                <emma:interpretation id="interp2" emma:lang="en-IN" emma:confidence="0">
                  <emma:literal>&gt; L</emma:literal>
                </emma:interpretation>
                <emma:interpretation id="interp3" emma:lang="en-IN" emma:confidence="0">
                  <emma:literal>"</emma:literal>
                </emma:interpretation>
                <emma:interpretation id="interp4" emma:lang="en-IN" emma:confidence="0">
                  <emma:literal>{ L</emma:literal>
                </emma:interpretation>
              </emma:one-of>
            </emma:emma>
          </inkml:annotationXML>
          <inkml:trace contextRef="#ctx0" brushRef="#br0">-2862-1627 72 0,'0'4'27'0,"0"-4"-14"0,0 17-11 16,0-17 9-16,0 4-1 16,0 0 2-16,0 8 5 15,0 1 1-15,0 3-7 16,0 4-2-16,0 9-3 15,0 4 1-15,0 4 0 16,0 4 1-16,0 4-4 16,0 0 4-16,0-4 2 0,0-8 3 15,0-5 3-15,0-3-5 16,0-4 1-16,0-5-9 16,0-4-2-16,0 1 1 15,0-1 1-15,0-4-4 0,0 0 1 16,0 0 2-16,-5 1 1 15,5-5 1-15,0 0 0 16,0 0 0-16,5 0 2 16,4-4-1-16,5 0 2 15,18 0-4-15,10 0 0 16,8 0 1-16,15 0 0 16,9 0-2-16,4 0 1 15,0 0-40-15,10 4-16 16,-14-12-38-1</inkml:trace>
          <inkml:trace contextRef="#ctx0" brushRef="#br0" timeOffset="-561.2582">-4098-971 68 0,'28'-33'27'0,"-19"25"-14"0,9-4-13 15,-18 8 7-15,5 0-4 16,0 0 0-16,-5 4-1 16,0 0-2-16,-5 4 9 0,-13 4 4 15,-1 8 0-15,-9 5 0 16,-8 3-5-16,-1 1-3 15,-5 4 0-15,-4 3-1 16,0-3 4-16,4 0 5 16,1-5-3-16,4-3 2 15,9-9-3-15,5-4 2 16,5-4-6-16,9 0-3 0,9-4-1 16,0-8 1-16,9 0 1 15,0 0-4-15,5 4 1 16,-5 0 0-16,5 4 2 15,0 0-8-15,4 4-3 0,1 0 5 16,-1 4 3-16,1 8 4 16,4 5 1-16,0-1-5 15,4 5 1-15,1 4 4 16,0 8 2-16,-1-5-2 16,-4-3-1-16,0-8-3 15,1-1-1-15,-6-3 5 16,0-5 5-16,1 0-25 15,-5-4-11-15</inkml:trace>
        </inkml:traceGroup>
      </inkml:traceGroup>
    </inkml:traceGroup>
  </inkml:traceGroup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1:19:14.137"/>
    </inkml:context>
    <inkml:brush xml:id="br0">
      <inkml:brushProperty name="width" value="0.09333" units="cm"/>
      <inkml:brushProperty name="height" value="0.09333" units="cm"/>
      <inkml:brushProperty name="color" value="#00CCFF"/>
      <inkml:brushProperty name="fitToCurve" value="1"/>
    </inkml:brush>
  </inkml:definitions>
  <inkml:traceGroup>
    <inkml:annotationXML>
      <emma:emma xmlns:emma="http://www.w3.org/2003/04/emma" version="1.0">
        <emma:interpretation id="{63572363-1259-4723-973D-191B81C51DE9}" emma:medium="tactile" emma:mode="ink">
          <msink:context xmlns:msink="http://schemas.microsoft.com/ink/2010/main" type="inkDrawing" rotatedBoundingBox="11662,9069 20211,16185 14112,23512 5563,16396" hotPoints="11422,8784 -2147483648,-2147483648 7260,17625" semanticType="enclosure" shapeName="IsoscelesTriangle">
            <msink:sourceLink direction="with" ref="{9628E4AB-E200-4049-BBE1-3D26DCDCFB42}"/>
            <msink:sourceLink direction="with" ref="{C3CE8917-4F84-4CC2-80C8-174AB9365E2D}"/>
            <msink:sourceLink direction="with" ref="{2D37FF02-36DA-4AFF-AE6A-08D91CC7C684}"/>
          </msink:context>
        </emma:interpretation>
      </emma:emma>
    </inkml:annotationXML>
    <inkml:trace contextRef="#ctx0" brushRef="#br0">4757-1 32 0,'9'4'13'0,"-4"-8"-6"0,-1 13 0 0,-4-9 9 16,0 0 5-16,5 0 4 16,-1 0-4-16,1 8-1 15,-5-8 4-15,0 0 2 16,5 0-9-16,-1 4-5 16,1-4-1-16,-5 0 0 15,4 4-5-15,1-4 0 0,0 0 4 16,-1 0-2-16,-4 0 3 0,0 0 0 15,0 4 3-15,0-4-1 16,0 4 2-16,0-4 1 16,0 4-1-16,0-4-3 15,0 4-2-15,5-4-2 16,-5 0 0-16,5 0-2 16,-5 0 1-16,0 4-4 15,0-4-2-15,0 0 2 16,0 9 0-16,0-1 1 15,0-4 0-15,-5 0 6 16,5 0-5 0,-5 4-2-16,1 1 0 15,-6-1 0-15,1 0-1 16,0 4-2-16,0 5-2 0,-5 3 1 16,-4 9 3-16,-6 12 1 15,-8 16-4-15,0 9 1 16,-5 8 0-16,-9 12 2 15,-5-4-1-15,1 16 2 16,-6 13-2-16,-4 24 2 16,-14 8 0-16,-4 5 1 15,-10 24-2-15,-8 12 1 16,-6-3 2-16,1 15 2 16,-1 18-3-16,-4-18-3 15,-14 17 2-15,-13 17 0 16,4-5 1-16,-10 21 0 0,-13-4-2 15,0-8 1-15,-5 20-2 16,5-8-1-16,-5 0 3 16,-41 61 0-16,9-24-4 15,14 8 1-15,13-17 2 16,-4-19 1-16,0 15-1 16,19-20-2-16,13-16-2 15,10-9 1-15,-1-20 1 16,1-25 0-16,13-12 2 15,14-16 1-15,10-4-4 16,17-25-1-16,10-17 3 16,10 1 1-16,4-17-3 15,9-16 1-15,9-13-18 16,5-16-8-16,9-8-39 16,19-16-16-16,22-26-42 15</inkml:trace>
    <inkml:trace contextRef="#ctx0" brushRef="#br0" timeOffset="155293.6195">561 8590 44 0,'18'4'19'0,"-8"-4"-10"0,3 0-2 0,-8 0 7 16,4 0-5-16,10 0-1 15,-1-4 5-15,5 0 3 16,9 4-8-16,5-4-2 16,9 4-2-16,5 0 2 15,9 4-3-15,5 0-2 0,-1 4 2 16,1-4 0-16,4 0 1 16,0-4 0-16,9 0-2 15,10 0 1-15,4 4-2 16,5 5 2-16,5-5-2 15,-1-4 2-15,0 0 0 16,15-4 3-16,-6 4 1 16,6 0 1-16,-1 0-2 15,0-5-1-15,0-3-3 16,10 0-4-16,-5 4 1 0,4 4 1 16,-8 0 2-16,3-4-1 15,-8 0 2-15,4 0 0 16,-4 4 1-16,0 4-2 15,-1 0 1-15,1-4-2 16,-5-4-1-16,9 0 5 0,1 4 1 16,4 4-5-16,-1 0-2 15,-8-4 0-15,-5-4 0 16,28 0 1-16,0 4 0 16,-15 4 2-16,1 0 1 15,-4 0-1-15,-1-8-2 16,0 0 3-16,14 4 0 15,-14 0-4-15,1 4 1 16,-6 0 0-16,-4-4 2 16,-4-4-1-16,4 0-1 15,0 4 1-15,-5 4-1 0,1 4 0 16,-1-4 0-16,1-4 0 16,-15 0 0-16,1 0 0 15,4 0 2-15,0 0-1 16,1 4-1-16,-6 0 1 15,1 0-1-15,-5-4 6 16,-5 0 4-16,5 0-5 16,5 0-1-16,-1 0-2 15,1 5-2-15,4-1 1 16,-9 0-1-16,-4 4-3 16,-1-8 2-16,-9 0 1 15,0 0 2-15,5 0-1 16,0 0 2-16,0 0-2 0,-10 4 2 15,5 4-4-15,1 0 0 16,-6-3 1-16,5-5 2 16,-9-5-1-16,0 5-1 15,-5 0 1-15,10 0 1 16,0 0-3-16,-6 0 0 16,-3 0 3-16,-1 5 1 15,5 3-1-15,-5-8-2 16,1 8-2-16,-1-4 1 15,0-4 1-15,-4-4 2 16,0 4-1-16,0 0-1 16,-1 0 1-16,6 0 1 15,-1 0-1-15,0 0-1 16,-4 4 1-16,4 4-1 0,1-8 0 16,-1 17 2-16,-4-9-1 15,-5-8 2-15,0 0-2 16,-9-4-1-16,0 0-2 15,-5 4 1-15,0 0 1 16,5 0 0-16,5 0-3 16,-1 0 2-16,5 0 1 15,0 0 2-15,-9 12-3 16,-4-4 0-16,-1 0 3 16,0-4 3-16,0 0-2 15,-4 9-2-15,0-13 0 16,-1 8 1-16,-4 4-3 15,5-8 0-15,0-4 1 0,-1 9 0 16,1 3 0-16,0-12 2 16,-5 0 1-16,0 0 1 15,0 0-2-15,5 0-2 16,-5 8 1-16,0-4 1 16,0 0-3-16,-5-4 0 15,1 0 1-15,-6 0 2 16,-3 4-1-16,-1-4-1 15,-5 0 1-15,1 0-1 16,0 0 0-16,-5 0 0 16,0 0 2-16,-5-20 1 15,-4-5 1 1,-5 5-2-16,-4-1-2 0,-1 1 1 16,1-5 1-16,-5 5-3 15,-5 7 0-15,0-3-1 16,1 4 0-16,4-1 2 15,0 1 2-15,4 4-3 16,5 0 0-16,5 4 1 16,9 4 0-16,0 0-5 15,0 4 1-15,5 0 2 16,8 4 1-16,6 4 3 16,4 1 1-16,5-1-4 15,-1 0-1-15,6 17 1 16,-1 4 2-16,0-1-2 15,0-3 0-15,-9 0 1 16,-4 0 2-16,-10-5-1 0,-9 1-1 16,-9-1 1-16,-14-3-1 15,-5-5 0-15,-9 13 0 16,-9-5 2-16,0 1 1 16,0-4-4-16,4-5 1 15,6 0 2-15,8-3 1 16,9-1-76-1,19 8-59-15,10-20 42 16</inkml:trace>
    <inkml:trace contextRef="#ctx0" brushRef="#br0" timeOffset="1681.594">4946 184 250 0,'9'4'24'15,"-4"0"-12"-15,-1 0-5 0,1 0-3 16,-1-4 4-16,1 0 5 16,0 0 2-16,-1 0 3 15,-4 0-4-15,0 0 0 0,0 0-2 16,0 0 2-16,0 0-1 16,0 0 0-16,0 0-3 15,0 0-1-15,0 0 1 16,0 0 1-16,0 0-1 15,0 0-1-15,0 0-3 16,0 0 1-16,0 0-4 16,0 0-2-16,0 0 0 15,0 0 1-15,0 0-1 16,0 4 2-16,0 0-2 16,0 0 2-16,5 5-2 15,0 3-1-15,4 0 1 0,5 13-1 16,9-5-3-1,4 9 0-15,10 16 4 0,0 0 1 16,14 8-3-16,4 1 1 16,5 3 0-16,0 9 0 15,5 3 0-15,4 9 0 16,14 8 0-16,0 21 0 16,14-5 0-16,-1 5 0 15,1 4 0-15,0-1 0 16,0 25-3-16,9-7 0 15,5 7 4-15,8 4 1 16,-3 21 0-16,-1-12-2 0,5 7 1 16,4-3-1-16,10 16-3 15,0 0 0-15,0 0 4 16,-10-8 1-16,10 4 0 16,9 12 1-16,-5-4-4 15,28 33 0-15,-14 0 1 16,0-21 0-16,5-3 0 15,-5-5 2-15,-4-8-1 16,-5 0-1-16,4-4 1 16,15-4-1-16,-10 0-3 15,-9 4 2-15,0-13 3 16,-5 9 1-16,14-8-4 16,-14 4-1-16,-4-9 3 15,-5 1 1-15,5-9-3 16,0-4 1-16,-5 1 0 0,-14-1 2 15,0-12-1-15,-4 8-1 16,-5-20-2-16,-5-1 1 16,6 5 1-16,-11 0 2 15,-13-13-1-15,-4-12-1 16,-15-8 1-16,1 0-1 16,-14-12 2-16,-5-13 1 15,-5-12-1-15,-4 5-2 16,-5-14-21-16,1-7-9 15,-6-12-86 1,-4-1-61-16</inkml:trace>
  </inkml:traceGroup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1:19:14.995"/>
    </inkml:context>
    <inkml:brush xml:id="br0">
      <inkml:brushProperty name="width" value="0.09333" units="cm"/>
      <inkml:brushProperty name="height" value="0.09333" units="cm"/>
      <inkml:brushProperty name="color" value="#00CCFF"/>
      <inkml:brushProperty name="fitToCurve" value="1"/>
    </inkml:brush>
  </inkml:definitions>
  <inkml:traceGroup>
    <inkml:annotationXML>
      <emma:emma xmlns:emma="http://www.w3.org/2003/04/emma" version="1.0">
        <emma:interpretation id="{5B143790-597D-49B3-9F8E-B7E5D12F875C}" emma:medium="tactile" emma:mode="ink">
          <msink:context xmlns:msink="http://schemas.microsoft.com/ink/2010/main" type="inkDrawing" rotatedBoundingBox="11797,9246 11831,9261 11829,9267 11795,9251" semanticType="callout" shapeName="Other">
            <msink:sourceLink direction="with" ref="{96DE0671-DD05-44AB-918A-C1B6FBE733A9}"/>
          </msink:context>
        </emma:interpretation>
      </emma:emma>
    </inkml:annotationXML>
    <inkml:trace contextRef="#ctx0" brushRef="#br0">0-1 56 0,'10'4'22'0,"-10"-4"-12"0,13 4 3 0,-8-4 11 16,-5 0 1-16,0 0 0 16,0 5-6-16,5-1-1 15</inkml:trace>
  </inkml:traceGroup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1:18:41.261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3EFCB78-5AE2-4F15-9E6A-33FAF2F0DA13}" emma:medium="tactile" emma:mode="ink">
          <msink:context xmlns:msink="http://schemas.microsoft.com/ink/2010/main" type="inkDrawing" rotatedBoundingBox="9484,6450 9515,8671 9501,8672 9471,6451" shapeName="Line"/>
        </emma:interpretation>
      </emma:emma>
    </inkml:annotationXML>
    <inkml:trace contextRef="#ctx0" brushRef="#br0">-4601-225 48 0,'10'25'19'0,"-10"-13"-10"0,0 17 2 0,0-13 10 0,0 17-5 16,0 12 1-16,0 29-1 15,0 12-1-15,4 0-5 16,-4 4-2-16,0 12-2 16,0 17 1-16,0 12 0 15,5-8 1-15,-5-8-2 16,0 0 1-16,0 0-4 16,0 8 5-16,5-9 2 0,-5-7-5 15,4-13-1-15,-4-16 4 16,5-8 3-16,-5-9-4 15,0-3 1-15,4-9-7 0,-4-8-1 16,5-4 0-16,-5-9 2 16,0-3-1-16,0-9 2 15,-5-12 4 1,5-4-34-16,-4-12-13 16,8 0-38-1</inkml:trace>
  </inkml:traceGroup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1:18:52.459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2F4E14B-F363-4C08-8F3A-8D372A414580}" emma:medium="tactile" emma:mode="ink">
          <msink:context xmlns:msink="http://schemas.microsoft.com/ink/2010/main" type="writingRegion" rotatedBoundingBox="8904,9258 3994,8541 4230,6922 9141,7639"/>
        </emma:interpretation>
      </emma:emma>
    </inkml:annotationXML>
    <inkml:traceGroup>
      <inkml:annotationXML>
        <emma:emma xmlns:emma="http://www.w3.org/2003/04/emma" version="1.0">
          <emma:interpretation id="{637565E1-05E9-41CE-8474-1E4C8F56E519}" emma:medium="tactile" emma:mode="ink">
            <msink:context xmlns:msink="http://schemas.microsoft.com/ink/2010/main" type="paragraph" rotatedBoundingBox="8904,9258 3994,8541 4230,6922 9141,76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84CAF39-2C6C-49A3-A72C-7E1EC2DFF1D7}" emma:medium="tactile" emma:mode="ink">
              <msink:context xmlns:msink="http://schemas.microsoft.com/ink/2010/main" type="line" rotatedBoundingBox="8904,9258 3994,8541 4230,6922 9141,7639"/>
            </emma:interpretation>
          </emma:emma>
        </inkml:annotationXML>
        <inkml:traceGroup>
          <inkml:annotationXML>
            <emma:emma xmlns:emma="http://www.w3.org/2003/04/emma" version="1.0">
              <emma:interpretation id="{96DE0671-DD05-44AB-918A-C1B6FBE733A9}" emma:medium="tactile" emma:mode="ink">
                <msink:context xmlns:msink="http://schemas.microsoft.com/ink/2010/main" type="inkWord" rotatedBoundingBox="8904,9258 3994,8541 4230,6922 9141,7639">
                  <msink:destinationLink direction="with" ref="{5B143790-597D-49B3-9F8E-B7E5D12F875C}"/>
                </msink:context>
              </emma:interpretation>
              <emma:one-of disjunction-type="recognition" id="oneOf0">
                <emma:interpretation id="interp0" emma:lang="en-IN" emma:confidence="0">
                  <emma:literal>"1/11</emma:literal>
                </emma:interpretation>
                <emma:interpretation id="interp1" emma:lang="en-IN" emma:confidence="0">
                  <emma:literal>"11/1</emma:literal>
                </emma:interpretation>
                <emma:interpretation id="interp2" emma:lang="en-IN" emma:confidence="0">
                  <emma:literal>"11/11</emma:literal>
                </emma:interpretation>
                <emma:interpretation id="interp3" emma:lang="en-IN" emma:confidence="0">
                  <emma:literal>"1/111</emma:literal>
                </emma:interpretation>
                <emma:interpretation id="interp4" emma:lang="en-IN" emma:confidence="0">
                  <emma:literal>"1111</emma:literal>
                </emma:interpretation>
              </emma:one-of>
            </emma:emma>
          </inkml:annotationXML>
          <inkml:trace contextRef="#ctx0" brushRef="#br0">-9848 287 56 0,'5'17'22'0,"0"7"-12"0,4 17-5 0,-5-16 8 16,1 8-1-16,4 20 3 15,0 45-4-15,-4 21-1 16,0 0-2-16,-1 20 0 16,-4 25-4-16,5 4-1 15,0-32 1-15,-1-22 2 16,1-15-1-16,-1-17 2 15,6-13-2-15,-1-15 2 16,0-17-2-16,0-13 2 16,0-12-66-16,1-7-29 0</inkml:trace>
          <inkml:trace contextRef="#ctx0" brushRef="#br0" timeOffset="466.501">-8939 439 80 0,'-69'74'33'0,"13"-29"-18"0,-22 45-9 0,46-33 11 16,-10 21-5-16,-9 4 1 0,-9-4-6 16,-9-4 1-16,0 0-3 15,4-5 2-15,10-7-13 16,14-9-5-16,13-16-44 15,23-12-16-15</inkml:trace>
          <inkml:trace contextRef="#ctx0" brushRef="#br0" timeOffset="934.0005">-7367 648 72 0,'-18'33'27'0,"-15"12"-14"0,-27 70 4 15,19-58 16-15,-24 9-4 16,-13 16 0-16,-19 20-10 16,-4 25-1-16,-1 4-9 15,1-20-3-15,18-9-3 16,14-7 0-16,22-13 2 0,20-21-31 16,22-16-14-16,28-20-31 15</inkml:trace>
          <inkml:trace contextRef="#ctx0" brushRef="#br0" timeOffset="1156.9233">-6477 738 100 0,'-46'74'38'0,"0"-4"-20"0,-42 32-8 0,37-57 14 16,-27 21 4-16,-10 28 3 15,-9 29-12-15,5 0-6 16,0-12-8-16,4-5-4 0,15-8 2 16,17-16-11-16,19-8-4 15,24-25-54 1,22-12-34-16,23-20 40 16</inkml:trace>
          <inkml:trace contextRef="#ctx0" brushRef="#br0" timeOffset="1334.8658">-5610 947 72 0,'-14'4'27'0,"-5"25"-14"0,-17 49-2 16,12-45 12-16,-12 16-1 16,-15 16-1-16,-18 30-7 15,-10-1-1-15,-4 8-6 16,0-11 1-16,10-1-5 15,3-4-2-15,10-8 2 0,14-9-40 16</inkml:trace>
          <inkml:trace contextRef="#ctx0" brushRef="#br0" timeOffset="-1305.9">-4979 1287 72 0,'-37'29'27'0,"10"4"-14"0,-19 20 9 0,18-20 15 0,-13 12-11 16,-15 12-2-16,-18 9-8 16,-4-5-2-16,0 1-4 15,4 3 1-15,0 1-6 16,10-9-1-16,4 5 2 0,9-17-1 15,5 0 2-15,4-4-4 16,10-12 0-16,9-9-1 16,5-3 1-16,8-9 0 15,1 4 3-15,9-4-3 16,-5-4 0-16,5 1-32 16,0-1-13-16,-4 4-34 15,-1-4-19-15,5 4 46 16</inkml:trace>
          <inkml:trace contextRef="#ctx0" brushRef="#br0" timeOffset="705.798">-8192 521 72 0,'-28'37'27'0,"0"8"-14"0,-36 41 4 0,22-29 14 16,-13 25-3-16,-19 0-2 15,-13 8-12-15,-10 13-6 16,-14 24-1-16,10 0 0 16,13-12-3-16,23-21-5 0,19-16-2 15,14-21-47 1,23-16-41-16,27-12 29 15</inkml:trace>
        </inkml:traceGroup>
      </inkml:traceGroup>
    </inkml:traceGroup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2:37:44.003"/>
    </inkml:context>
    <inkml:brush xml:id="br0">
      <inkml:brushProperty name="width" value="0.09333" units="cm"/>
      <inkml:brushProperty name="height" value="0.09333" units="cm"/>
      <inkml:brushProperty name="color" value="#FF8000"/>
      <inkml:brushProperty name="fitToCurve" value="1"/>
    </inkml:brush>
  </inkml:definitions>
  <inkml:traceGroup>
    <inkml:annotationXML>
      <emma:emma xmlns:emma="http://www.w3.org/2003/04/emma" version="1.0">
        <emma:interpretation id="{7A51E680-9207-4CF8-A355-70380F283CE4}" emma:medium="tactile" emma:mode="ink">
          <msink:context xmlns:msink="http://schemas.microsoft.com/ink/2010/main" type="writingRegion" rotatedBoundingBox="19919,17825 21729,15870 22356,16450 20546,18406"/>
        </emma:interpretation>
      </emma:emma>
    </inkml:annotationXML>
    <inkml:traceGroup>
      <inkml:annotationXML>
        <emma:emma xmlns:emma="http://www.w3.org/2003/04/emma" version="1.0">
          <emma:interpretation id="{36675268-7853-4D09-95F2-ABAB65ED6712}" emma:medium="tactile" emma:mode="ink">
            <msink:context xmlns:msink="http://schemas.microsoft.com/ink/2010/main" type="paragraph" rotatedBoundingBox="19919,17825 21729,15870 22356,16450 20546,1840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03CF1CE-E8D0-4D94-9DCC-AFFE45F289D7}" emma:medium="tactile" emma:mode="ink">
              <msink:context xmlns:msink="http://schemas.microsoft.com/ink/2010/main" type="line" rotatedBoundingBox="19919,17825 21729,15870 22356,16450 20546,18406"/>
            </emma:interpretation>
          </emma:emma>
        </inkml:annotationXML>
        <inkml:traceGroup>
          <inkml:annotationXML>
            <emma:emma xmlns:emma="http://www.w3.org/2003/04/emma" version="1.0">
              <emma:interpretation id="{5785456F-5C3D-4A47-8E42-FCDCE7451963}" emma:medium="tactile" emma:mode="ink">
                <msink:context xmlns:msink="http://schemas.microsoft.com/ink/2010/main" type="inkWord" rotatedBoundingBox="19919,17825 21729,15870 22356,16450 20546,18406"/>
              </emma:interpretation>
              <emma:one-of disjunction-type="recognition" id="oneOf0">
                <emma:interpretation id="interp0" emma:lang="en-IN" emma:confidence="0">
                  <emma:literal>is</emma:literal>
                </emma:interpretation>
                <emma:interpretation id="interp1" emma:lang="en-IN" emma:confidence="0">
                  <emma:literal>on</emma:literal>
                </emma:interpretation>
                <emma:interpretation id="interp2" emma:lang="en-IN" emma:confidence="0">
                  <emma:literal>way</emma:literal>
                </emma:interpretation>
                <emma:interpretation id="interp3" emma:lang="en-IN" emma:confidence="0">
                  <emma:literal>us</emma:literal>
                </emma:interpretation>
                <emma:interpretation id="interp4" emma:lang="en-IN" emma:confidence="0">
                  <emma:literal>lay</emma:literal>
                </emma:interpretation>
              </emma:one-of>
            </emma:emma>
          </inkml:annotationXML>
          <inkml:trace contextRef="#ctx0" brushRef="#br0">32 1762 48 0,'5'-3'19'0,"-1"10"-10"0,-4-11 18 0,0 4 18 15,0 0 1-15,0 0 0 16,-4 0-17-16,-1 0-7 15,1 4-9-15,0-4-1 16,0 4-7-16,4 3 6 0,-4-3 4 16,4-4-1-16,0 8 2 0,-5-1-3 15,5-3 2-15,0-4-2 16,0 7 0-16,-4 1-5 16,0-5-3-16,0 9 6 15,4-5 3-15,0-7-7 16,0 19-2-16,4-8-1 15,-4-3 2-15,4-1-5 16,5 4-1-16,3 4 0 16,1-4 0-16,4 4-3 15,8 0 0-15,13 0 2 16,4-3 2-16,13 3-2 16,12-4 0-16,17-7 3 15,4-4 1-15,9-12-4 0,-4-10-1 16,8-12 12-16,4 1 5 15,4-20-5-15,-3-22-1 16,-5-7 1-16,-4-19 1 16,-9 0 1-16,-4-15 0 15,-12-4 0-15,-13-3 2 16,-9-4-7-16,-12 3-2 16,-9-3-5-16,-3 11-1 15,-5 8 1-15,-4 18 2 16,-5 15 1-16,-3 11 1 15,-1 4-5-15,-4 12-1 16,-4 7 3-16,0 7 1 16,0 8 0-16,-4 3-2 0,0 5-2 15,0 3 1-15,4 4-1 16,0 3 0-16,-5 1 2 16,5 3 2-16,0 0-3 15,0 0 0-15,-4 4-1 16,0 0 0-16,0 0 4 15,-5 12-1 1,1 6-3-16,-5 1 1 16,-4 0 1-16,1 7-3 15,-5 4 2-15,0 3-1 16,-1 5-2-16,-3 7 0 16,-4 3 3-16,-1-6-2 15,5-5 1-15,4-3 0 16,4-12-2-16,0-3-2 0,5-8 1 15,-1-4 3-15,0-7 3 16,9-14-5-16,0-9 1 16,4-7 3-16,4-7 2 15,0-4-3-15,9-4-1 16,0-4 1-16,-1 4 0 16,5 8-2-16,0 3 2 15,-4 8 1-15,-1 7 2 16,5 8-3-16,0 15 0 15,8 7-1-15,5 8 0 16,3 3 4-16,1 4 1 16,0 0-1-16,-1 1-2 0,-3-5-2 15,-1 1 1-15,-8-9-41 16,-4-6-17-16,-17-16-82 16</inkml:trace>
          <inkml:trace contextRef="#ctx0" brushRef="#br0" timeOffset="1366.5896">1438 229 104 0,'0'7'41'0,"0"-7"-22"0,-4 7-11 16,4-3 11-16,0 4-7 16,0-1-2-16,0 1-5 15,0 3-2-15,0 0-1 16,0 0 1-16,0 1 2 0,0-5 2 16,0 1 3-16,0-8-3 15,0 0 1-15,12-4 4 16,1-4 2-16,4-7 1 15,4-7 1-15,0-4 0 16,0-4 0-16,4-4-2 0,1-7 1 16,-1 7-2-16,0 1 0 15,0 3-3-15,-4 4-1 16,-4 3-8-16,0 4 0 16,-4 4 1-16,-1 4 1 15,-3 4 1-15,-1-1 0 16,1 4 0-16,-1 1 0 15,-4-1-5-15,0 0-1 16,1 0 1-16,-1 1 0 16,0 3 7-16,0 0 6 0,-4 0 0 15,0 0 1-15,0 0-7 16,0 0-4-16,4 3-1 16,5 5 1-16,-1 3-3 15,1 0 0-15,8 8 1 16,4 7 2-16,0 4-3 15,4 11 0-15,0 8 3 16,0 0 1-16,1 11-1 16,-1-4-2-16,0-4 1 15,0-3-1-15,1-8 0 16,-5-8 0-16,-4-3 0 16,-5-7 2-16,1-4-1 15,-5-4-1-15,1 3 3 16,-5-10 0-16,0 3-4 15,0-7-1-15,-4-4 3 0,0 0 1 16,0 0 0-16,0 0-2 16,0 0-19-16,-4-4-10 15,0 0-58-15,-9-11-74 32</inkml:trace>
        </inkml:traceGroup>
      </inkml:traceGroup>
    </inkml:traceGroup>
  </inkml:traceGroup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1:19:35.682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218506B-AB14-42D0-ACD9-D2BD7D1321B8}" emma:medium="tactile" emma:mode="ink">
          <msink:context xmlns:msink="http://schemas.microsoft.com/ink/2010/main" type="inkDrawing" rotatedBoundingBox="9674,5700 13967,5785 13957,6264 9664,6179" semanticType="callout" shapeName="Other">
            <msink:sourceLink direction="from" ref="{7ADB45F4-57EF-4D2E-9EE6-AA99082E8335}"/>
          </msink:context>
        </emma:interpretation>
      </emma:emma>
    </inkml:annotationXML>
    <inkml:trace contextRef="#ctx0" brushRef="#br0">-4402-823 44 0,'0'4'19'0,"0"-4"-10"0,0 0-4 0,0 0 8 15,0 0-1-15,0 0 3 16,4 0-4-16,1 0 1 16,4 0-5-16,5 0-2 15,4 0 0-15,6 0 1 16,8 0 1-16,9 0 1 15,10 0-4-15,4 0-1 16,10 4 5-16,13-4 3 16,1 0-2-16,8-4 2 15,15 0-2-15,8 4 0 16,6 4-5-16,4-4-1 0,-1-4 1 16,15 0 0-16,0 4 0 15,4 4-5-15,0-4 1 16,-8 0 0-16,-1 0 0 0,0 0 2 15,0 0 1-15,-5 4-4 16,1-4-1-16,-5 0 7 16,4 0 4-16,5 0-4 15,-9 0-1-15,-5 4-2 16,-13-4 1-16,-5 4-2 16,-10-4-1-16,1 0 1 15,0 0 1-15,-1 4-1 16,-13 0-1-16,4 0 1 15,-9 0 1-15,-4 0-1 16,-10 1-1-16,-9-1-2 16,1 0 1-16,-15-4 3 0,-4 0 1 15,-5 0-1-15,-5 0-2 16,0 0 1-16,-8 0-1 16,-1 0 2-16,0 0 1 15,0 0 3-15,-4 0 1 16,0 0-1-16,-5 0 1 15,0 0-6-15,0 0-3 16,0 0-2-16,0 0 3 16,0 0 2-16,0 0 2 15,-5-8-1-15,0-1 1 16,-4 1-2-16,0 0-1 16,0 0 1-16,-5 0-1 15,-5-5 0-15,1 1 0 0,-5 4 0 16,0 0 0-16,0-1 0 15,4 1 0-15,-4 4 0 16,9 0 0-16,1 0 2 16,3 4-1-1,10 0 2-15,0 0-2 16,14 0-1-16,5 4-2 16,8 4-1-16,1 9 4 15,4-1 1-15,5 0-3 16,0 5 1-16,-5-1 2 15,1 1 1-15,-6-1-1 16,-4 1-2-16,-9-1-2 16,-5 1 1-16,-9-5 1 15,-9 13 2-15,-9 4 1 0,-10-5 1 16,-4-3-2-16,-5 0-2 16,-9-1 1-16,4-3 1 15,5-1-6-15,5 1 1 16,0-5-94-1,9-4-44-15,14-8 71 16</inkml:trace>
  </inkml:traceGroup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1:19:21.660"/>
    </inkml:context>
    <inkml:brush xml:id="br0">
      <inkml:brushProperty name="width" value="0.09333" units="cm"/>
      <inkml:brushProperty name="height" value="0.09333" units="cm"/>
      <inkml:brushProperty name="color" value="#00CCFF"/>
      <inkml:brushProperty name="fitToCurve" value="1"/>
    </inkml:brush>
  </inkml:definitions>
  <inkml:traceGroup>
    <inkml:annotationXML>
      <emma:emma xmlns:emma="http://www.w3.org/2003/04/emma" version="1.0">
        <emma:interpretation id="{80230274-F562-4453-8C6B-3EEF95590D41}" emma:medium="tactile" emma:mode="ink">
          <msink:context xmlns:msink="http://schemas.microsoft.com/ink/2010/main" type="writingRegion" rotatedBoundingBox="795,10185 12213,7396 13266,11706 1848,14495"/>
        </emma:interpretation>
      </emma:emma>
    </inkml:annotationXML>
    <inkml:traceGroup>
      <inkml:annotationXML>
        <emma:emma xmlns:emma="http://www.w3.org/2003/04/emma" version="1.0">
          <emma:interpretation id="{18E5FA8C-6C5A-4F68-9344-521E91DF3D8D}" emma:medium="tactile" emma:mode="ink">
            <msink:context xmlns:msink="http://schemas.microsoft.com/ink/2010/main" type="paragraph" rotatedBoundingBox="1162,9902 7182,10291 7087,11770 1066,1138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5F4E90C-DE39-421C-813C-C110343C455D}" emma:medium="tactile" emma:mode="ink">
              <msink:context xmlns:msink="http://schemas.microsoft.com/ink/2010/main" type="inkBullet" rotatedBoundingBox="1162,9902 1956,9953 1860,11433 1066,11381"/>
            </emma:interpretation>
            <emma:one-of disjunction-type="recognition" id="oneOf0">
              <emma:interpretation id="interp0" emma:lang="en-IN" emma:confidence="0">
                <emma:literal>A</emma:literal>
              </emma:interpretation>
              <emma:interpretation id="interp1" emma:lang="en-IN" emma:confidence="0">
                <emma:literal>a</emma:literal>
              </emma:interpretation>
              <emma:interpretation id="interp2" emma:lang="en-IN" emma:confidence="0">
                <emma:literal>AU</emma:literal>
              </emma:interpretation>
              <emma:interpretation id="interp3" emma:lang="en-IN" emma:confidence="0">
                <emma:literal>AT</emma:literal>
              </emma:interpretation>
              <emma:interpretation id="interp4" emma:lang="en-IN" emma:confidence="0">
                <emma:literal>AS</emma:literal>
              </emma:interpretation>
            </emma:one-of>
          </emma:emma>
        </inkml:annotationXML>
        <inkml:trace contextRef="#ctx0" brushRef="#br0">-12697 3734 88 0,'0'-4'35'0,"0"4"-18"0,0 8-7 16,-5-4 12-16,1 5-1 15,-1 7 2-15,-4 17-4 16,0 4 0-16,-5 16-1 16,0 12-2-16,-9 30-8 15,-5 7-3-15,1 1 1 0,-1-13 1 16,0-12 1-16,1-9 4 16,3-15 3-16,6-13-2 15,0-9 2-15,4-15-2 16,5-13 2-16,9-16-8 15,4-21-4-15,10-25-2 0,4-28 1 16,15-16-12 0,8-25-6-16,10-33 0 0,13-4 1 15,6 17 9-15,13 11 5 16,0 22 0-16,-14 23-2 16,-9 22-3-16,-10 24 1 15,-8 24 3-15,-5 13 3 16,0 20 2-16,-14 33 3 15,-5 41 3-15,-9 21 2 16,-4 8-3-16,0 16 0 16,-5 21-3-16,0-5 0 15,0-12-1-15,-5-16 0 16,0-12-2-16,1-13-2 0,-1-16-8 16,-4-17-5-16,0-11-46 15,0-18-19-15,-5-15-11 16</inkml:trace>
        <inkml:trace contextRef="#ctx0" brushRef="#br0" timeOffset="169.5344">-12789 4460 180 0,'0'-17'68'0,"9"13"-36"0,19-8-37 15,-10 4 12-15,19-5-6 16,14 1-1-16,22 0-6 15,1-1-4-15,4 5-25 0,1 0-10 16,-1-8-19-16,1 12-5 16</inkml:trace>
      </inkml:traceGroup>
      <inkml:traceGroup>
        <inkml:annotationXML>
          <emma:emma xmlns:emma="http://www.w3.org/2003/04/emma" version="1.0">
            <emma:interpretation id="{B4E2ABED-7E72-4A9A-8424-19C93B344470}" emma:medium="tactile" emma:mode="ink">
              <msink:context xmlns:msink="http://schemas.microsoft.com/ink/2010/main" type="line" rotatedBoundingBox="2404,10186 7169,10494 7088,11746 2323,11438"/>
            </emma:interpretation>
          </emma:emma>
        </inkml:annotationXML>
        <inkml:traceGroup>
          <inkml:annotationXML>
            <emma:emma xmlns:emma="http://www.w3.org/2003/04/emma" version="1.0">
              <emma:interpretation id="{42DAAC4E-F9CB-4553-AE7D-3F1CBADF116F}" emma:medium="tactile" emma:mode="ink">
                <msink:context xmlns:msink="http://schemas.microsoft.com/ink/2010/main" type="inkWord" rotatedBoundingBox="2404,10186 7169,10494 7088,11746 2323,11438"/>
              </emma:interpretation>
              <emma:one-of disjunction-type="recognition" id="oneOf1">
                <emma:interpretation id="interp5" emma:lang="en-IN" emma:confidence="0">
                  <emma:literal>antenna</emma:literal>
                </emma:interpretation>
                <emma:interpretation id="interp6" emma:lang="en-IN" emma:confidence="0">
                  <emma:literal>n ten a</emma:literal>
                </emma:interpretation>
                <emma:interpretation id="interp7" emma:lang="en-IN" emma:confidence="0">
                  <emma:literal>in ten a</emma:literal>
                </emma:interpretation>
                <emma:interpretation id="interp8" emma:lang="en-IN" emma:confidence="0">
                  <emma:literal>ntenna</emma:literal>
                </emma:interpretation>
                <emma:interpretation id="interp9" emma:lang="en-IN" emma:confidence="0">
                  <emma:literal>In ten a</emma:literal>
                </emma:interpretation>
              </emma:one-of>
            </emma:emma>
          </inkml:annotationXML>
          <inkml:trace contextRef="#ctx0" brushRef="#br0" timeOffset="570.8027">-11650 4222 184 0,'-5'-8'71'0,"0"8"-38"0,10 0-30 0,-5 0 20 15,-5 20-11 1,-4 13 1-16,0 12 2 16,0 8-9-16,-5 5 3 0,5-5 4 15,-1 4-3-15,1-3 2 16,0-1-7-16,4-8-1 0,1-8 0 16,4-12 2-16,9-9 1 15,5-16 1-15,4-12-4 16,5-9-3-16,5-12 2 15,4-12 0-15,5 0-4 16,5-4 1-16,-6 4-2 16,1 8 0-16,-4 8 0 15,-1 13 0-15,-4 12 0 16,4 8-2-16,-14 12 3 16,1 17 0-16,-10 0-2 15,0 4 2-15,-4 0 1 16,4 4 0-16,0-4 2 15,5-5 1-15,4-7-6 0,6-9-2 16,3-12-25-16,10-8-10 16,5-8-26-1,-6-8-52-15,1-21 21 16</inkml:trace>
          <inkml:trace contextRef="#ctx0" brushRef="#br0" timeOffset="1008.5225">-10784 4169 208 0,'-23'-4'79'0,"28"4"-42"0,18-5-43 0,-9-3 14 16,18-4-18-16,14 0-6 16,14-1-71-16,28 5-30 15</inkml:trace>
          <inkml:trace contextRef="#ctx0" brushRef="#br0" timeOffset="825.516">-10636 3636 184 0,'5'-58'68'0,"-5"58"-36"0,0 0-37 16,-5 25 38-16,-4 12-2 15,-5 16-2-15,-5 9 0 16,1 16-17-16,-5 24 4 0,0 17 4 0,0 8-9 16,4-16-3-16,10-5-3 15,9-12-1 1,0-12-2-16,9-12-2 0,14-21 5 15,5-12 4-15,9-16-3 16,14-13-1-16,4-12-22 16,10-9-9-16,4-7-60 15,-5-9-26-15,-8-24 9 16</inkml:trace>
          <inkml:trace contextRef="#ctx0" brushRef="#br0" timeOffset="1786.7435">-10198 4570 88 0,'5'29'35'0,"-1"-29"-18"0,5 12 2 16,-4-12 16-16,4 0-6 16,5 0-2-16,9-4-7 15,-4-4-2-15,8-8-10 16,1-5-7-16,0-4-2 0,-1-3 3 16,-4-1 1-16,-4 0-1 15,-5-7-2-15,-10 7-2 16,-4 4 1-16,-9 17 1 15,-5 8 0-15,-9 8-3 16,0 9 0-16,-5 3 4 16,1 9 3-16,4 4 8 0,4 3 2 15,10 1-5-15,9-4-1 16,9 4-4-16,14-8-3 16,9-5 2-16,15-7 2 15,13-5-2-15,-1-8 0 16,15-8-23-16,0-4-12 15,-5-4-5-15,-9-17-1 16,-5-8 16-16,-4-8 11 16,-5-17 9-16,-4-7 6 15,-10 3 27-15,-4 9 12 16,-5 8-2-16,-5 12-1 16,-4 8-21-16,-5 13-7 0,0 7-5 15,-4 18 0-15,-5 28 2 16,0 8 2-16,-5 8-1 15,-4 12-1-15,-5 1-5 16,1 0-1-16,-6-1 1 16,5-7 0-16,0-9-5 15,5-12 1-15,5-13 4 16,-1-11 2-16,10-13-2 16,4-13-1-16,9-7-1 15,1-21 1-15,4-4-2 16,9-5-1-16,10-3-2 15,4-12-1-15,0 7-1 16,-5 17 3-16,-4 8-2 16,0 21 1-16,-9 20 0 0,-5 9-2 15,-5 16 0-15,-9 8 3 16,-4 4 2-16,-5 0 4 16,0 0-2-16,5 0-2 15,4 0 0-15,5-4-1 16,4-8-38-16,1-9-16 15,-1-7-50 1,10-13-33-16,-1-4 59 16</inkml:trace>
          <inkml:trace contextRef="#ctx0" brushRef="#br0" timeOffset="2176.9771">-8464 4181 168 0,'27'-21'66'0,"-18"17"-36"0,10 8-24 15,-14 1 17-15,4 3 1 16,0 25 3-16,0 7-6 16,-4 10-2-16,-5 11-11 15,-5-3 4-15,-9-1 1 0,1 0-4 16,-6 1-1-16,-4-5-4 16,5-8-1-16,-1-8 1 15,5-8 2-15,5-13 1 16,0-12 1-16,9-16-4 15,9-9-3-15,10-3 0 16,8-17 1-16,10-4-3 16,5 0-2-16,-1 8 2 0,5 4 0 15,0 4-4 1,-9 13 1-16,-5 8 0 0,-4 12 2 16,-5 8 5-16,-9 8 3 15,0 9-2-15,-5 0-1 16,0 0 1-16,1 3 0 15,-1 1 0-15,0 0 0 16,5-4-46-16,4-5-19 16,15-7-60-1</inkml:trace>
          <inkml:trace contextRef="#ctx0" brushRef="#br0" timeOffset="2655.341">-7104 4533 124 0,'27'-41'49'0,"-13"29"-26"0,0-8 4 15,-9 7 23-15,-1 1-13 16,1-8-4-16,-5-9-6 16,-5-8 0-16,-4 4-15 15,-5 4 0-15,-4 1 1 0,-5 7-3 16,-5 9 2-16,-9 8-5 15,-4 12-2-15,-5 13 0 16,-5 11 1-16,0 13 6 16,0 13 2-16,5-9-5 15,14 0-3-15,9-4-3 0,9 0-3 16,10 0 3-16,8-8 0 16,15-8 1-16,4-8 2 15,4-13-1-15,6-8 2 16,-1-4-4-16,0-9 0 15,-4-3-3-15,-5-5-1 16,0 1 1-16,-5-5 0 16,-8 5 0-16,-1 8 0 15,-5 7-3-15,-4 10 0 16,0 3-3-16,0 4 1 16,0 0 5-16,10 5 2 0,4 3 2 15,4-3 2-15,10-1-1 16,13-4 2-16,10-3-37 15,0-5-15-15,18 0-100 16</inkml:trace>
        </inkml:traceGroup>
      </inkml:traceGroup>
    </inkml:traceGroup>
    <inkml:traceGroup>
      <inkml:annotationXML>
        <emma:emma xmlns:emma="http://www.w3.org/2003/04/emma" version="1.0">
          <emma:interpretation id="{A97DFD4D-6846-40C3-8C48-8AE4240FDF77}" emma:medium="tactile" emma:mode="ink">
            <msink:context xmlns:msink="http://schemas.microsoft.com/ink/2010/main" type="paragraph" rotatedBoundingBox="4168,11943 12809,9833 13266,11706 4626,1381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B16017F-F34B-4D98-B0C9-AE899BA68819}" emma:medium="tactile" emma:mode="ink">
              <msink:context xmlns:msink="http://schemas.microsoft.com/ink/2010/main" type="line" rotatedBoundingBox="4168,11943 12809,9833 13266,11706 4626,13816"/>
            </emma:interpretation>
          </emma:emma>
        </inkml:annotationXML>
        <inkml:traceGroup>
          <inkml:annotationXML>
            <emma:emma xmlns:emma="http://www.w3.org/2003/04/emma" version="1.0">
              <emma:interpretation id="{45660CB2-E77C-4032-8102-4B2DB13A429F}" emma:medium="tactile" emma:mode="ink">
                <msink:context xmlns:msink="http://schemas.microsoft.com/ink/2010/main" type="inkWord" rotatedBoundingBox="4168,11943 9735,10584 10149,12279 4582,13639"/>
              </emma:interpretation>
              <emma:one-of disjunction-type="recognition" id="oneOf2">
                <emma:interpretation id="interp10" emma:lang="en-IN" emma:confidence="0">
                  <emma:literal>beam's</emma:literal>
                </emma:interpretation>
                <emma:interpretation id="interp11" emma:lang="en-IN" emma:confidence="0">
                  <emma:literal>seam's</emma:literal>
                </emma:interpretation>
                <emma:interpretation id="interp12" emma:lang="en-IN" emma:confidence="0">
                  <emma:literal>beam',</emma:literal>
                </emma:interpretation>
                <emma:interpretation id="interp13" emma:lang="en-IN" emma:confidence="0">
                  <emma:literal>bean's</emma:literal>
                </emma:interpretation>
                <emma:interpretation id="interp14" emma:lang="en-IN" emma:confidence="0">
                  <emma:literal>beam''</emma:literal>
                </emma:interpretation>
              </emma:one-of>
            </emma:emma>
          </inkml:annotationXML>
          <inkml:trace contextRef="#ctx0" brushRef="#br0" timeOffset="3361.4725">-9364 5136 56 0,'-13'4'22'0,"8"16"-12"0,-4 9 17 15,0-8 16-15,-5 7-5 16,5 13 0-16,-5 17-8 16,0 24-4-16,0 8-8 15,0 8-1-15,0-12-10 16,5-12-2-16,-9-12 1 0,4-13 1 15,5-12 1-15,-1-17 26 16,15-12-16 0,4-16-6-16,10-8-10 15,8-9-2-15,10-4-2 16,0 5-2-16,5-1-2 16,4 9-1-16,0 12 4 0,5 8 1 15,-5 8 2-15,-9 17 2 16,-10 4-1-16,-13 3-1 15,-23 1 3-15,-19 4 2 16,-9 4 4-16,-13-8 2 16,-10-8-3-16,-19-13 0 15,1-7-5-15,-1-5 0 16,10-8-12-16,14-9-7 16,18 1-38-16,23-4-17 15,23-9-32-15</inkml:trace>
          <inkml:trace contextRef="#ctx0" brushRef="#br0" timeOffset="3739.3704">-8672 5804 52 0,'5'0'22'0,"-10"12"-12"0,5 1 14 15,0-9 16-15,0 4-3 16,5 0-2-16,4 0-8 15,5-4-5-15,9 0-4 16,4-8 1-16,6 0-10 16,8-4-1-16,5-8-1 0,0-1-3 15,-9-7-1-15,-4-17 1 16,-10 0 2-16,-9 0-3 16,-10 4-2-16,-13 8-3 15,-14 9 1-15,-14 7-1 0,0 13 0 16,-9 25 4-16,-5 8 1 15,1 12 5-15,3 4 3 16,6 8 0-16,13-3 1 16,10-1-6-16,13 0-4 15,14 0 1-15,14-7 0 16,10-10 1-16,17-7 2 16,15-8-36-16,23-9-15 15,-1-4-61 1</inkml:trace>
          <inkml:trace contextRef="#ctx0" brushRef="#br0" timeOffset="4728.5401">-7293 5910 116 0,'37'-53'46'0,"-33"29"-24"0,1-9 7 16,-10 12 23-16,1-7-20 16,-6 3-7-16,-3 0-7 15,-10 5-2-15,-14 12-8 16,-9 12 1-16,-5 8 2 0,-5 9 0 15,-3 3 1-15,3 9-6 16,5 16-4-16,5-4-1 16,0-4-1-16,14 0 0 15,9 0 0-15,9-4 2 16,5-8 3-16,9-5-2 16,9-7-2-16,10-9 0 0,8-8 1 15,10-8-1-15,5-4-1 16,-6-1 3-16,11-7 0 15,-6-9-1-15,-4-4-2 16,-5 0-4-16,-4 5 0 16,-5 3 2-16,-5 5 3 15,-4 7-2-15,0 5-2 16,-5 8-1-16,1 8 3 16,-1 9-2-16,0 7-1 15,0 1 3-15,5 0 0 16,0-1 1-16,4 1 2 0,1-5-1 15,8-3 2-15,1-9 0 16,0-4 1-16,4-8-2 16,0-4 1-16,5-5-2 15,0-7-1-15,5-13 1 16,-1-4 1-16,-4-4-3 16,0 4 0-16,-5 9 1 15,0-1 0-15,-4 8-5 16,-5 9 1-16,-14 16 0 15,-4 9 2-15,-10 3 7 16,-4 21 5-16,-5-4-1 16,-4 3 0-16,-1 1-1 15,6 0 0-15,-1 0-4 16,0-4-1-16,5-8-1 16,4-9 1-16,5-8 0 15,5-8 3-15,4-8-1 16,5-4 0-16,0-5-3 0,9-7-2 15,9-13 1-15,5 0 1 16,4-4-3-16,-4 0-2 16,-5 8-1-16,1 4 3 15,-1 13 0-15,-9 4 1 16,-5 8-5-16,-4 12 1 16,-4 8 2-16,-6 13 1 15,-4 4 1-15,0-1 0 16,0 1 2-16,0 4 3 15,0-4-2-15,5-4 0 16,-1-5 1-16,6-7 0 0,-1-9 2 16,0-8 3-16,9-8-6 15,1-5-2-15,4-3-1 16,5-21 2-16,9 0-1 16,-1 0-1-16,1 4-2 15,-4 9-1-15,-1 7-1 16,-9 5 3-16,0 12-2 15,0 4-1-15,-9 13 3 16,0 7 2-16,0 1 2 16,-1-1 3-16,6 1-3 15,-5 4 0-15,-1-1-1 16,6-3 1-16,-5-4-46 16,4-5-21-16,5-4-69 15</inkml:trace>
          <inkml:trace contextRef="#ctx0" brushRef="#br0" timeOffset="5543.7948">-5845 4751 96 0,'-5'4'38'0,"5"-4"-20"0,0 0-8 0,0 0 14 16,5-4-9-16,4 0-3 15,9-1 4-15,10-3 3 16,13 0-9-16,19 0 5 0,23 0 3 16,14-1 3-16,9 1 2 0,9-4-4 15,15 4-1-15,-6 0-6 16,-4 3-2-16,-14 1-6 16,-9 4-3-16,-14 0 0 15,-14-4-1-15,-14 4 4 16,-13 0 5-16,-10 0-1 15,-9 0 1-15,-4 0-3 16,-6 0-1-16,-3-4-3 16,-6 4-2-16,1 0 1 15,-1 0-1-15,1 0-9 16,-5 0-2-16,5 0-36 16,-5 0-14-16,0 0-42 15</inkml:trace>
          <inkml:trace contextRef="#ctx0" brushRef="#br0" timeOffset="5794.6959">-4490 4296 148 0,'-23'-21'57'0,"14"21"-30"0,4 0-32 15,1 12 45-15,4 1-20 16,9 3-6-16,9 9-4 15,5-1-7-15,10-3 3 0,-1 3 0 16,9 9 0-16,1 0-1 0,4-4-3 16,-5-5 1-16,-4 1-4 15,-9-1 0-15,-14 5 10 16,-14 4 3-16,-19 4 8 16,-13 0 4-16,-9 8-1 15,-5 8 0-15,-10-8-8 16,6-4-4-16,-1-8-9 15,14 0-1-15,14-5-17 16,14 1-4-16,18-8-107 16</inkml:trace>
        </inkml:traceGroup>
        <inkml:traceGroup>
          <inkml:annotationXML>
            <emma:emma xmlns:emma="http://www.w3.org/2003/04/emma" version="1.0">
              <emma:interpretation id="{9628E4AB-E200-4049-BBE1-3D26DCDCFB42}" emma:medium="tactile" emma:mode="ink">
                <msink:context xmlns:msink="http://schemas.microsoft.com/ink/2010/main" type="inkWord" rotatedBoundingBox="10731,10483 12841,9967 13266,11706 11156,12222">
                  <msink:destinationLink direction="with" ref="{63572363-1259-4723-973D-191B81C51DE9}"/>
                </msink:context>
              </emma:interpretation>
              <emma:one-of disjunction-type="recognition" id="oneOf3">
                <emma:interpretation id="interp15" emma:lang="en-IN" emma:confidence="0">
                  <emma:literal>€</emma:literal>
                </emma:interpretation>
                <emma:interpretation id="interp16" emma:lang="en-IN" emma:confidence="0">
                  <emma:literal>¥</emma:literal>
                </emma:interpretation>
                <emma:interpretation id="interp17" emma:lang="en-IN" emma:confidence="0">
                  <emma:literal>=</emma:literal>
                </emma:interpretation>
                <emma:interpretation id="interp18" emma:lang="en-IN" emma:confidence="0">
                  <emma:literal>#</emma:literal>
                </emma:interpretation>
                <emma:interpretation id="interp19" emma:lang="en-IN" emma:confidence="0">
                  <emma:literal>¢</emma:literal>
                </emma:interpretation>
              </emma:one-of>
            </emma:emma>
          </inkml:annotationXML>
          <inkml:trace contextRef="#ctx0" brushRef="#br0" timeOffset="7926.8365">-2452 4665 124 0,'-9'-17'46'0,"0"9"-24"0,-1 0-13 0,-3 4 16 15,-6 0-8-15,1 4 1 16,-5 0-7-16,0 0 1 15,-5 4-7-15,-9 8 6 0,0 8 4 16,-4 17-3-16,-1 17-2 16,1 15 3-16,-1 9 2 15,5 4-2-15,5-4 0 16,9 0-7-16,9 0-4 16,5-4 1-16,9-13 0 15,9 0-1-15,10-11 1 0,8-22 0 16,10-7 1-16,14-9 0 15,0-24 0-15,13-5 0 16,1-11 2-16,-5-5-3 16,0-20 0-16,-10-17-1 15,-4-20-2-15,-9-4 1 16,-9 3-1-16,-14 9 0 16,-10 13 0-16,-8 7 0 15,-15 9 0-15,-8 12-3 16,-19 8 2-16,-5 17-1 15,-4 4 0-15,-1 7 2 16,1 10 0-16,9 7-3 16,9 12 2-16,14 9-1 0,14 4-2 15,18 20 3-15,18-3 2 16,24-1 2-16,9-8 3 16,9-4-3-16,0-12 0 15,-4-9-3-15,0-3-1 16,-6-1 1-16,-3-4 2 15,-10-3-6-15,-9-1-1 16,-10-4-29-16,-8 4-10 16,-5-4-66-1</inkml:trace>
          <inkml:trace contextRef="#ctx0" brushRef="#br0" timeOffset="6952.9182">-2899 3726 80 0,'4'-12'30'0,"-4"3"-16"0,5 1-10 16,-5 8 10-16,0 0 3 16,5 0 4-16,-1 0 0 15,1 4-1-15,0 0-2 16,-1 5-1-16,1 3-1 16,4 0 3-16,0 5-11 15,10 7 0-15,4 5 2 0,4 0 0 16,10-1 2-16,9 1-4 15,14 8 0-15,5 0-3 16,9-9 0-16,-1-3-3 16,15-9 1-16,13-3-2 0,15-5 2 15,-1-4 0-15,-4-8 3 16,-5-4-3-16,0-5 0 16,-5 1-3-16,-18 0-1 15,-9 0 3-15,-14-1 3 16,-9 1-4-16,-15 4-3 15,-3 0 3-15,-10-1 1 16,-5-3 0-16,-4 0-2 16,-5 4 1-16,1-1-1 15,-6 5 0-15,1 0 0 16,-1 0 0-16,1 0 2 0,0 0-3 16,-1 4-2-16,5 0 2 15,-4 0 2-15,0 0 0 16,-1 0-1-16,1 0-2 15,-1 0 1-15,1 0 1 16,0 4 0-16,-1-4-5 16,-4 4 1-16,5 4-97 15,4 5 0 1</inkml:trace>
        </inkml:traceGroup>
      </inkml:traceGroup>
    </inkml:traceGroup>
  </inkml:traceGroup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1:19:54.672"/>
    </inkml:context>
    <inkml:brush xml:id="br0">
      <inkml:brushProperty name="width" value="0.09333" units="cm"/>
      <inkml:brushProperty name="height" value="0.09333" units="cm"/>
      <inkml:brushProperty name="color" value="#00CCFF"/>
      <inkml:brushProperty name="fitToCurve" value="1"/>
    </inkml:brush>
  </inkml:definitions>
  <inkml:traceGroup>
    <inkml:annotationXML>
      <emma:emma xmlns:emma="http://www.w3.org/2003/04/emma" version="1.0">
        <emma:interpretation id="{C63D9AB6-DED6-46D0-8FA2-4D7671568F0C}" emma:medium="tactile" emma:mode="ink">
          <msink:context xmlns:msink="http://schemas.microsoft.com/ink/2010/main" type="inkDrawing" rotatedBoundingBox="19832,9290 20334,17293 20209,17300 19707,9298" semanticType="callout" shapeName="Other">
            <msink:sourceLink direction="with" ref="{456153A2-4036-410A-865F-B7202E1C1387}"/>
            <msink:sourceLink direction="with" ref="{D07A2AF5-7028-479E-97FE-F9DFC85C5CD2}"/>
          </msink:context>
        </emma:interpretation>
      </emma:emma>
    </inkml:annotationXML>
    <inkml:trace contextRef="#ctx0" brushRef="#br0">71-5 40 0,'0'0'16'0,"0"0"-8"0,0-4 4 16,0 4 8-16,0 0-4 16,0 0 1-16,0 0-10 15,0 0-2-15,-5 0-1 16,1 4 2-16,-5 0-1 16,4 5 2-16,0-1 2 0,1 4 2 15,-6 5-1-15,6 7 1 16,-1-3-4-16,1 11 1 15,-1 18-5-15,0-1 0 16,5 4-1-16,0 9 1 0,0 3 2 16,0 1 4-16,0 12 5 15,0 24-2-15,0 5 1 16,5 16-3-16,0-17-1 16,-1 5-1-16,5 24 0 15,1-4 2-15,-1 13 4 16,0-13-4-16,0 4 0 15,1 21-2-15,-1-9 2 0,0 9-1 16,0-4 0-16,0 12-5 16,1-5-1-16,-1-3 1 15,0-4 0-15,0-9 2 16,-4 17 1-16,9-4-1 16,-5-4 1-16,0-5-2 15,0 13 2-15,5-4-4 16,0-9-2-16,0-3 2 15,-5-5 2-15,5 4-2 16,0 1 0-16,-5-1-1 16,5 25 1-16,-5-12-2 15,0 0 2-15,1-45-2 0,-1 36 2 16,-5-3-4-16,1-9 0 16,4-8 1-16,-4 8 2 15,-1-4-3-15,6 0 0 16,-1-20 1-16,-4-4 0 15,4-9 2-15,0-4 3 16,0 1-4-16,-4-9-3 16,-1 0 3-16,1-4 1 15,0-9-3-15,-1-3-1 16,1-8 3-16,-1-1 1 16,1-8 0-16,4-3-2 15,1-5 1-15,-6 0 1 16,10 8-3-16,-5-8 0 15,0-4 3-15,-4 0 1 0,4-8-1 16,-4-9 1-16,-1-3-2 16,-4-9-1-16,0-8 1 15,0 9 1-15,0-9-1 16,0-4 2-16,0-9-11 16,0-3-4-16,0 0-12 15,0 0-3-15,-9-5-29 16,-5-3-14-16,5-1-34 15</inkml:trace>
  </inkml:traceGroup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1:18:49.983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312575E-1306-4BBD-A0DD-9D3C8043F98B}" emma:medium="tactile" emma:mode="ink">
          <msink:context xmlns:msink="http://schemas.microsoft.com/ink/2010/main" type="inkDrawing" rotatedBoundingBox="4377,6697 6816,6657 6817,6680 4377,6719" shapeName="Other">
            <msink:destinationLink direction="with" ref="{D78F062E-EE01-4EF2-9379-9AF72EC46532}"/>
          </msink:context>
        </emma:interpretation>
      </emma:emma>
    </inkml:annotationXML>
    <inkml:trace contextRef="#ctx0" brushRef="#br0">-9696 21 52 0,'0'0'19'0,"0"0"-10"0,5 4 2 0,-5-4 10 16,5 0-3-16,4 4 0 15,5 0-2-15,13 0 0 16,15 0-2-16,9-4 1 16,9-4-8-16,18 0-2 15,23 0 3-15,15 4 3 16,13-4-6-16,0-4 1 0,23 4 1 15,-4 4-1-15,-1 0-1 0,-4-4-3 16,0 0 1-16,0-1-4 16,-14 1 0-16,-9 4 1 15,-14 0 2-15,-18 0-1 16,-10 0-1-16,-18 0 1 16,-9 0 1-16,-10 0 1 15,-9 0 1-15,-9 0-5 16,-4 0 1-16,-5 0 4 15,-5 0 2-15,-4 0-2 16,-1 0-3-16,1 0-20 16,-1 0-10-16,-4 0-38 15,5 0-26 1,0 0 40-16</inkml:trace>
  </inkml:traceGroup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1:18:50.433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78F062E-EE01-4EF2-9379-9AF72EC46532}" emma:medium="tactile" emma:mode="ink">
          <msink:context xmlns:msink="http://schemas.microsoft.com/ink/2010/main" type="inkDrawing" rotatedBoundingBox="7065,6625 8977,7665 8951,7713 7039,6673" semanticType="callout" shapeName="Other">
            <msink:sourceLink direction="with" ref="{8312575E-1306-4BBD-A0DD-9D3C8043F98B}"/>
          </msink:context>
        </emma:interpretation>
      </emma:emma>
    </inkml:annotationXML>
    <inkml:trace contextRef="#ctx0" brushRef="#br0">-7026-16 44 0,'9'0'16'0,"-4"-4"-8"16,4 4-5-16,-4 0 7 0,9 4-2 15,4 4 3-15,5 5 3 16,9-1 3-16,15 25 0 16,8 4 1-16,9 4 2 15,6 4 0-15,22 4 0 16,18 1 0-16,10-1-9 15,9 0-2-15,-4 0-5 16,9 9-1-16,-5 8 1 0,-5 3 0 16,-8-3 0-16,-15-9-2 15,-13-7-2-15,-15-9 3 16,-13-12 0-16,-9-5-1 0,-14-7 1 16,-9-5 0-16,-5-4 3 15,-10 1-10-15,-8-5-2 16,-5-4-76-1,0 0-35-15,-5-12 59 16</inkml:trace>
  </inkml:traceGroup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1:18:45.059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A035911-9F79-4814-951B-608367CCFDC6}" emma:medium="tactile" emma:mode="ink">
          <msink:context xmlns:msink="http://schemas.microsoft.com/ink/2010/main" type="inkDrawing" rotatedBoundingBox="14037,7459 15292,6615 15395,6769 14140,7612" semanticType="callout" shapeName="Other">
            <msink:sourceLink direction="to" ref="{963186F1-6F7C-4239-9463-C135CAC3B3AA}"/>
          </msink:context>
        </emma:interpretation>
      </emma:emma>
    </inkml:annotationXML>
    <inkml:trace contextRef="#ctx0" brushRef="#br0">1 759 52 0,'5'4'22'0,"-5"-4"-12"0,0 0-8 0,0 0 6 16,0 0-7-16,0 0 0 16,0 8-1-16,0 0 2 15,0 0 1-15,0 1 7 16,0 7 0-1,4 0-8-15,1-3-1 0,0-1 1 16,-1 0 1-16,1 1-1 16,-1-5-2-16,1-4 1 15,0 0 1-15,-1 0 5 16,1-4 4-16,-1 0-6 16,6 0-3-16,-1 0 1 15,0 0 0-15,0 0 1 16,1-4 0-16,3 0 0 15,1 4 0-15,0-12 2 16,0-1 1-16,0-7 1 16,9-1 2-16,4 1-5 15,6-5-3-15,4-4 3 16,4-3 1-16,10-5-2 16,4 0-1-16,10 0 3 0,8-8-1 15,-3-4 0-15,-1 8-1 0,0 4 2 16,-5 4-5-16,-13 4-1 15,-9 1 0-15,-5 7 2 16,-10 1-1-16,-4 3-1 16,-4 1 3-16,-5 4 2 15,-1-1 0-15,-3 5 0 16,-6 0-3-16,1 4-2 16,-1 0-2-16,1 0 1 15,0 4 1-15,-5 0 2 16,0-4-3-16,4 4-2 15,-4-5 4-15,5 1 1 16,0-8 0-16,-1 0-2 0,1-1 1 16,4-3 1-16,0 0-1 15,5-1-1-15,0 1 1 16,-5-1-1-16,0 1 0 16,0 0 0-16,1 3 0 15,-1 1-3 1,0 0 2-16,0 4 1 15,-4 4 2-15,0-1-3 16,-1 5 0 0,-4 0 1-1,0 5-3-15,0-1 2 16,0 0 3-16,0 0-1 16,5-4 2-16,-10 4-2 15,10-4-1-15,-1 0-21 16,1 0-9-16,-5 0-20 15,5 0-33-15,-5 0 22 16</inkml:trace>
  </inkml:traceGroup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1:18:42.521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EE1934C-2082-4558-BB6D-D2ABE382CB44}" emma:medium="tactile" emma:mode="ink">
          <msink:context xmlns:msink="http://schemas.microsoft.com/ink/2010/main" type="inkDrawing" rotatedBoundingBox="9968,5404 14744,6815 14197,8665 9421,7254" semanticType="callout" shapeName="Other">
            <msink:sourceLink direction="with" ref="{3F237B9D-B7A5-4B91-8156-2B406E812D7A}"/>
          </msink:context>
        </emma:interpretation>
      </emma:emma>
    </inkml:annotationXML>
    <inkml:trace contextRef="#ctx0" brushRef="#br0">-4444-123 52 0,'23'0'19'0,"-9"0"-10"0,14 0-9 0,-14 0 7 0,9 0 5 15,9 0 4-15,14-4-4 16,9 4-2-16,19 0 3 16,0 4 2-16,9 1-8 15,0-5-2-15,5 0 1 16,8 0 1-16,10 4-3 16,10 4-3-16,-1 0 2 15,0-4 2-15,10-4 0 16,8 4 2-16,6 0 0 15,4-4 1-15,-14-4-4 16,9-4-1-16,0 4 1 0,-4 4-2 0,-5 0 1 16,-9-4-4-16,-5-4 0 15,5 4 1-15,-4 4 2 16,-1 0-3-16,-5 4 0 16,-3-4 3-16,-6 0 3 15,-9 0-2-15,-4 0-2 16,-1 0-3-16,-4 0 1 15,-4 0-1-15,-1 4 0 16,-4 0 2-16,-10 0 2 16,-4-4-3-16,-4 0 0 15,-15 0 1-15,-4 0 2 16,-5 0-1-16,-9 0-1 16,5 0 1-16,-5 0 1 15,-9 0 8-15,-5 0 5 0,0 0-5 16,-4 0-3-16,4 0-7 15,-4 0 0-15,0 0 0 16,-5 0 0-16,0 4-3 16,0 0 2-16,4 4-1 15,-4 5 0-15,5 3 2 16,-1 5 2-16,1 7-3 16,4 30 0-16,0 3 1 15,1 5 0-15,-1 12 0 16,5-9 2-16,0 5-3 15,4 12-2-15,0 29 4 16,1-9 1-16,-1 1 2 16,1-9 0-16,-5-12-2 0,-1 0-2 15,1 1 7-15,-5 7 3 16,1 8-3-16,-1-16 1 16,-4-12-7-16,-1 0-3 15,1-4 1-15,-1-13 0 16,-4-8 1-16,0-4 0 15,0-4 2-15,0-8 1 16,0-4 1-16,0-9 0 16,0 1 0-16,0-9 0 15,5-4 0-15,-5-4 0 16,5-8-9-16,-5 4-4 16,0-8-55-16,4 4-55 15,-4 4 28-15</inkml:trace>
  </inkml:traceGroup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1:18:46.289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F8FDF16-EAD6-487E-98C0-E5EC065E9D4B}" emma:medium="tactile" emma:mode="ink">
          <msink:context xmlns:msink="http://schemas.microsoft.com/ink/2010/main" type="inkDrawing" rotatedBoundingBox="14190,7452 15705,8560 15662,8620 14147,7511" semanticType="callout" shapeName="Other">
            <msink:sourceLink direction="with" ref="{158EC8D1-5C8F-441B-B858-48FFF5EFBBE2}"/>
          </msink:context>
        </emma:interpretation>
      </emma:emma>
    </inkml:annotationXML>
    <inkml:trace contextRef="#ctx0" brushRef="#br0">121 796 36 0,'0'-17'13'0,"-5"17"-6"0,5 0 5 16,0 0 8-16,0 0-4 16,0 0 1-1,5 8-8-15,4 1-5 16,0 7 0-16,5 0 1 15,0 5 2-15,5 3-3 16,8 5-1-16,5 4 8 16,5 8 2-16,9 0-2 15,5 0 1-15,4 0-9 16,5 0-2-16,10 4 1 16,8 4 1-16,5 8-1 15,0 5 9-15,5-1 6 0,-10 1-5 16,-4-5 1-16,0 5-8 15,-5-9-1-15,0-8-2 0,-5-4 1 16,-4-8 0-16,-9-4 1 16,-5-5 0-16,-9-7 0 15,-5-1 0-15,-9-4 0 16,0-4-2-16,-4 1 1 16,-5-5 0-16,-14 0-32 15,0-4-15 1,0 0-33-1</inkml:trace>
  </inkml:traceGroup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1:18:47.522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63186F1-6F7C-4239-9463-C135CAC3B3AA}" emma:medium="tactile" emma:mode="ink">
          <msink:context xmlns:msink="http://schemas.microsoft.com/ink/2010/main" type="inkDrawing" rotatedBoundingBox="14640,7498 16465,6543 16907,7387 15081,8342" hotPoints="15842,6858 16669,6984 15648,8015 14820,7889" semanticType="enclosure" shapeName="Parallelogram">
            <msink:destinationLink direction="to" ref="{BA035911-9F79-4814-951B-608367CCFDC6}"/>
          </msink:context>
        </emma:interpretation>
      </emma:emma>
    </inkml:annotationXML>
    <inkml:trace contextRef="#ctx0" brushRef="#br0">1749 205 20 0,'-19'9'11'0,"1"11"-6"0,-19 17 16 0,18-17 12 16,-13 17-4-16,-9 0-2 15,-10 12-9-15,-4 17-1 16,-15 28-10-16,-8 5-2 16,-10-1-1-16,1-8 0 15,4-16-2-15,4-9 1 16,10-7 0-16,9-13 1 16,10-8-2-16,13-13-2 0,18-7 3 15,19-13-62 1</inkml:trace>
    <inkml:trace contextRef="#ctx0" brushRef="#br0" timeOffset="239.263">2602 267 44 0,'0'8'16'0,"-10"21"-8"0,-22 24 4 16,9-28 8-16,-23 7 9 15,-19 18 5-15,-18 15-3 16,-4 38-1-16,-10 7-15 0,-9-11-4 16,0-5-7-16,14-8-3 15,4 0 0-15,14-12-1 0,14 4 2 16,19-21-41 0,18-16-49-16,23-25 15 15</inkml:trace>
  </inkml:traceGroup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1:18:48.226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AEFF624-9EF6-4D19-BA72-1CABDCEADE32}" emma:medium="tactile" emma:mode="ink">
          <msink:context xmlns:msink="http://schemas.microsoft.com/ink/2010/main" type="inkDrawing" rotatedBoundingBox="15868,7843 17963,6659 18465,7547 16370,8730" rotationAngle="1384655324" semanticType="enclosure"/>
        </emma:interpretation>
      </emma:emma>
    </inkml:annotationXML>
    <inkml:trace contextRef="#ctx0" brushRef="#br0">4082 345 64 0,'13'0'27'0,"-40"37"-14"0,-19 24 4 0,13-32 14 16,-17 24-8-16,-19 37 0 15,-24 13-8-15,-3 7 1 16,-6 5-7-16,-9 0-3 15,5 8-3-15,10-8 0 0,13-21 0 16,18-16 1-16,19-17 0 16,23-16-29-16,18-16-12 15,37-17-29 1</inkml:trace>
    <inkml:trace contextRef="#ctx0" brushRef="#br0" timeOffset="-225.5423">3026 472 52 0,'-19'20'22'0,"-13"-3"-12"0,-37 36-1 0,32-16 11 16,-14 37 6-16,-18 12 5 0,-23 8-6 15,-14 0-1-15,-5 9-11 16,10 16-5-16,9-9-5 16,18-16 0-16,18-12-2 15,10-16-1-15,23-13 1 0,19-20-30 16,17-17-52 0,29-16 5-16</inkml:trace>
  </inkml:traceGroup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2:33:20.559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  <inkml:brush xml:id="br1">
      <inkml:brushProperty name="width" value="0.26667" units="cm"/>
      <inkml:brushProperty name="height" value="0.26667" units="cm"/>
      <inkml:brushProperty name="color" value="#177D36"/>
      <inkml:brushProperty name="fitToCurve" value="1"/>
    </inkml:brush>
    <inkml:brush xml:id="br2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5D2176D-27D1-4F97-88DA-146A30328D04}" emma:medium="tactile" emma:mode="ink">
          <msink:context xmlns:msink="http://schemas.microsoft.com/ink/2010/main" type="writingRegion" rotatedBoundingBox="141,11656 2983,8475 6700,11796 3858,14977"/>
        </emma:interpretation>
      </emma:emma>
    </inkml:annotationXML>
    <inkml:traceGroup>
      <inkml:annotationXML>
        <emma:emma xmlns:emma="http://www.w3.org/2003/04/emma" version="1.0">
          <emma:interpretation id="{EFE0DB34-9070-44E9-B534-944C5F73FFCF}" emma:medium="tactile" emma:mode="ink">
            <msink:context xmlns:msink="http://schemas.microsoft.com/ink/2010/main" type="paragraph" rotatedBoundingBox="141,11656 2983,8475 3671,9091 830,1227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9C56D50-4775-48D1-B3A3-0DCADB1749DD}" emma:medium="tactile" emma:mode="ink">
              <msink:context xmlns:msink="http://schemas.microsoft.com/ink/2010/main" type="line" rotatedBoundingBox="141,11656 2983,8475 3671,9091 830,12272"/>
            </emma:interpretation>
          </emma:emma>
        </inkml:annotationXML>
        <inkml:traceGroup>
          <inkml:annotationXML>
            <emma:emma xmlns:emma="http://www.w3.org/2003/04/emma" version="1.0">
              <emma:interpretation id="{780F940A-6AC6-4F5D-8FFB-654CCEB7007F}" emma:medium="tactile" emma:mode="ink">
                <msink:context xmlns:msink="http://schemas.microsoft.com/ink/2010/main" type="inkWord" rotatedBoundingBox="141,11656 2983,8475 3671,9091 830,12272"/>
              </emma:interpretation>
              <emma:one-of disjunction-type="recognition" id="oneOf0">
                <emma:interpretation id="interp0" emma:lang="en-IN" emma:confidence="0">
                  <emma:literal>Dissiaitk</emma:literal>
                </emma:interpretation>
                <emma:interpretation id="interp1" emma:lang="en-IN" emma:confidence="0">
                  <emma:literal>171x3*11</emma:literal>
                </emma:interpretation>
                <emma:interpretation id="interp2" emma:lang="en-IN" emma:confidence="0">
                  <emma:literal>DissiiiiiTk</emma:literal>
                </emma:interpretation>
                <emma:interpretation id="interp3" emma:lang="en-IN" emma:confidence="0">
                  <emma:literal>DissiIiitk</emma:literal>
                </emma:interpretation>
                <emma:interpretation id="interp4" emma:lang="en-IN" emma:confidence="0">
                  <emma:literal>#71x3*11</emma:literal>
                </emma:interpretation>
              </emma:one-of>
            </emma:emma>
          </inkml:annotationXML>
          <inkml:trace contextRef="#ctx0" brushRef="#br0">-6646-3150 40 0,'8'-7'16'0,"17"3"-8"0,-12 0-10 16,4 0 12-1,-1 1-3-15,6-1-2 16,3 0 2-16,4 0-2 15,5 4 2-15,0 0 0 16,3 0 3-16,6-3-3 16,-6-1-2-16,-3 0 4 15,4 4 2-15,-13-4 2 16,0 1 3-16,-3-1-7 16,-6 4-3-16,1 0-3 15,-4-4 0-15,-1 4-4 0,-3 0-2 16,-1 0-18-16,1 0-9 15,-9 0-17-15,0-4-9 16</inkml:trace>
          <inkml:trace contextRef="#ctx0" brushRef="#br0" timeOffset="-433.8339">-6642-3180 64 0,'0'-4'24'0,"0"1"-12"0,0-9-3 0,0 9 9 16,4-5-6-16,-4-3-2 15,4-8-1-15,5-7 1 16,-1 0 1-16,0 0 3 0,1-1-7 16,-5 1-2-16,0 0-3 15,0 4-2-15,5 3 1 16,-1 4-4-16,1 4 2 0,-5-4 3 16,0 0-3-1,0 4 0-15,1-12 3 16,-5 4-1-1,0-3-1-15,0 11 1 16,0-4 1-16,0 11-3 16,0 0-2-16,0 4-5 15,0 0-2-15,0 12-44 16,4-1-19 0,0 0 38-16</inkml:trace>
          <inkml:trace contextRef="#ctx0" brushRef="#br0" timeOffset="329.7438">-6562-3618 44 0,'-17'0'19'0,"17"0"-10"0,0 0-11 16,8 0 6-1,1 4-5-15,-14-4 0 16</inkml:trace>
          <inkml:trace contextRef="#ctx0" brushRef="#br0" timeOffset="420.1913">-6571-3625 78 0,'-4'-8'8'16,"0"1"4"-16,0-1 5 16,-5 5-3-16,9-5 0 15,0 1-11-15,0-1-1 16,0 5 0-16,0-1 1 16</inkml:trace>
          <inkml:trace contextRef="#ctx0" brushRef="#br0" timeOffset="1366.2217">-5784-4542 116 0,'5'-3'46'0,"-1"6"-24"0,0-3-15 16,-4 0 13-16,0 0-6 16,8 4 0-16,1 0-11 15,-1 0-3-15,5-1-1 16,-1 5 0-16,5 3 1 0,17 8 0 15,4 7 0-15,0 4-3 16,4 7 2-16,0 4 1 16,4 8 0-16,0-4 0 15,-3-8 2-15,-1 1-3 16,-9-8 0-16,-3-4 3 16,-5-4 1-16,-4-3-1 15,0-4-2-15,-4 7 1 16,-4-10-1-16,-1-5-9 0,1 1-2 15,-9 3-5-15,-4-11-3 16,0 0-16 0,-4 11 17-1,-9-3 9-15,5-8 8 16,-1 11 6-16,1 7 2 16,-5-3 3-16,-8 0 4 15,-8 0-6-15,-1 4 0 16,-3 7-6-16,-5 8-2 15,-17 3 0-15,-8 19 2 16,-9 4-1-16,1 4 2 0,-1 3 2 16,1 1 4-16,8-9-4 15,4-2-3-15,8-9 3 16,9-7 1-16,8-3-2 16,5-8-3-16,8-8 0 0,4-3-8 15,9-8-3-15,3-7-34 16,1-8-31-1,8-3 25-15</inkml:trace>
          <inkml:trace contextRef="#ctx0" brushRef="#br0" timeOffset="795.3787">-6592-3689 166 0,'0'0'12'16,"4"0"-1"-16,-4-3 2 15,5-1 0-15,3-4-5 16,0 1-3 0,1-1-2-16,-1 1 0 0,1-4 2 0,3-1 2 15,1-3 3-15,4 1-7 16,4-5-2-16,4 0-1 16,0-7 2-16,5 0-1 15,3-8 2-15,5 0 0 16,0 1 3-16,0-1-3 15,-4 0 0-15,-1 1 1 16,1-5 0-16,-4 1-2 16,-5 3-2-16,-4 1 1 15,0 6 1-15,0 1-3 16,-4 7 0-16,0 1-1 16,-5-1 0-16,-3 8 2 15,-1 3 2-15,1 1-1 16,-5 3-1-16,-4 0 3 15,0 4 0-15,-4 4-8 0,-1 4-4 16,1-5-17-16,0 1-7 16,0 0-33-1,4 0-17-15</inkml:trace>
          <inkml:trace contextRef="#ctx0" brushRef="#br0" timeOffset="15449.5557">-6487-3606 56 0,'-4'0'22'0,"4"0"-12"0,0-4 1 0,0 4 10 16,0 0-5-16,0 0 3 16,4-8-7-16,1 1-6 15,3-1-4-15,-4 1-4 16,0-1-1-16,1 5 4 15,-1-1 3-15,0 0-3 16,0 0-1-16,1 1 0 16,-1 3 2-16,0-8-3 15,0 5-2-15,0-1 2 16,1 0 0-16,-1 0 3 16,0 1 3-16,0-1-4 15,0-4-1-15,1 1-2 16,-5-1 0-16,4 1 2 15,-4-1 0-15,0 5 0 16,0-1 2-16,0 0-1 16,0 0 2-16,0 4-4 0,0 0 0 15,0 0 1-15,0 0 2 16,0 0 3-16,0 8 4 16,0-1-4-16,4 1-3 15,0 3-4-15,0 0 1 16,1 12 1-16,3 14 0 15,0-3-3-15,1 0 2 16,-1-1 1-16,1 1 0 16,-1-8 0-16,-4 8 0 15,1-1-9-15,-1-6-2 16,-4-5-18-16,0-3-7 16,0-4-3-16,0-4-1 15</inkml:trace>
          <inkml:trace contextRef="#ctx0" brushRef="#br0" timeOffset="15867.6408">-6129-4010 56 0,'-8'7'24'0,"8"15"-12"0,-4-7-12 0,4-3 5 16,0-1-3-16,0 4 1 15,0 4 2-15,4 3 4 16,0 8-4-16,0 4-1 16,0 11 2-16,5 3 1 15,-1-3 3-15,1 4 1 16,-1-12-5-16,0 1-4 16,1-5-4-16,-1-3 1 15,1-4-1-15,-1 4-2 0,-4-4-28 16,1-3-14-16,-1-4 13 15</inkml:trace>
          <inkml:trace contextRef="#ctx0" brushRef="#br0" timeOffset="16198.5902">-5956-4347 52 0,'0'11'19'0,"4"-3"-10"0,0 33-11 0,5-19 4 16,-5 8-2-16,4 4 0 15,1 3 0-15,3 19 0 16,1-3 2-16,-1-1 3 16,1 4 0-16,0 0 2 15,-1 4-4-15,1 4-2 16,0-8-5-16,-5-8-2 16,0-10-22-16,-3-8-6 15</inkml:trace>
          <inkml:trace contextRef="#ctx0" brushRef="#br0" timeOffset="16605.1626">-5704-4385 80 0,'-4'15'30'0,"4"-7"-16"0,0 7-19 0,4-8 6 15,0 12-1-15,1 11 0 16,-1-4-3-16,4 4 0 16,1 4 2-16,-1 3 2 15,-4 4 0-15,9-3 2 16,0 3-4-16,-5-4 0 16,0-3-1-16,-3-4 0 15,-1 0 4-15,-4-4 1 16,-4-4-34-16,4-3-14 0</inkml:trace>
          <inkml:trace contextRef="#ctx0" brushRef="#br0" timeOffset="16994.6478">-5468-4089 104 0,'0'15'38'0,"-4"-4"-20"0,4 4-21 0,0-4 6 16,4 8-3-16,-4 4 0 15,0-5-16-15,4 1-6 16,-4-4-11-16,0 0-5 16,0-4 14-16,0-3 9 15</inkml:trace>
          <inkml:trace contextRef="#ctx0" brushRef="#br0" timeOffset="11844.462">-8086-2005 76 0,'-4'0'30'0,"4"0"-16"0,-4 4-12 16,4-4 9-16,0 7-7 15,-5 0 0-15,-7 5 0 16,3-1 0-16,-7 4 0 15,-1 4 2-15,-4 7-5 16,0 0-3-16,-5 19 1 16,1-4 2-16,-4 0 0 15,-1 4 2-15,5-8-2 16,0-3 2-16,0-4-4 16,-1 8 0-16,1-9 1 15,0-2 2-15,0 3 1 16,-1-8 1-16,9-3-2 0,1-4 1 15,3 0-4-15,5-4 0 16,-1-4 3-16,5-3 3 16,0 0 2-16,-1-4 1 15,5 0 2-15,0-4 4 16,0 0-8-16,0-3-1 16,5 3-3-16,-5 0-2 0,0 1 1 15,4-5-1-15,-4 4 2 16,0 4 1-16,8 0 1 15,1 0-2-15,-1-7 1 0,-4-1 2 16,1 5 2-16,-1-1-1 16,0 0-1-1,-4 4-1-15,4 4 0 16,5 0 0-16,-1-1-2 16,0 1-2-16,9 7-2 15,-4 1-1-15,4-1 2 16,4 4 2-16,4 0 0 15,5 3 2-15,-1 5-2 16,0-1 2-16,5 5-7 16,8 2 1-16,0 5 3 15,-8 0 2-15,0 0-3 16,-5-5-1-16,-4-2 3 16,-4-5 1-16,-8-7-5 15,0-4 0-15,-5-3-74 16</inkml:trace>
          <inkml:trace contextRef="#ctx0" brushRef="#br0" timeOffset="10808.7834">-7560-1609 64 0,'-17'4'24'0,"17"0"-12"0,-4 0-8 16,4 3 8-16,-4 1-5 16,0-1-2-16,-5 4-2 15,-3 4 0-15,-5 8-4 16,-4 7 0-16,-4 3-1 15,-1 5 0-15,1 3 4 16,-9 4 3-16,1 3 2 16,-1 5 3-16,0-5 1 15,5-3 1-15,4-4-4 16,-1 1-3-16,5-13 2 16,5-2 0-16,-1-9-1 15,4-3-1-15,5-3-3 0,3-5 1 16,1-3-2-16,4-8 2 15,0 0 0-15,4-3-4 0,1-4 1 16,3-1-2-16,1 1-2 16,-1 0-6-16,0-8-2 15,1 4-35 1,-1 0-25-16,1 4 28 16</inkml:trace>
          <inkml:trace contextRef="#ctx0" brushRef="#br0" timeOffset="13345.8394">-8313-1751 20 0,'0'23'11'0,"4"-16"-6"0,-4-3-6 0,4 11 35 16,0 0-11-16,1 3-10 15,3 5-5-15,1 3-2 16,-1 0 3-16,0 8-4 15,1 3-1-15,-1-3-2 16,1 0-2-16,7-1-2 16,-3-3 1-16,0 0 1 15,4-4 0-15,-1-3 2 16,-3-4 1-16,-5-8-6 16,1-4 0-16,-5 1-28 15,-4-8-11-15,0 0 14 16,-4 0 8-16</inkml:trace>
          <inkml:trace contextRef="#ctx0" brushRef="#br0" timeOffset="13781.1227">-7968-2001 52 0,'-4'3'19'15,"8"1"-10"-15,-8 3-9 0,4-7 5 0,0 8-1 16,0-1 2-16,0 5 3 15,0-1 5-15,0 0-4 16,0 4 2-16,0 4-5 16,0 0-2-16,4 3-5 15,4 8 0-15,1 7 0 16,-1 1 0-16,1 3 0 16,3-4 2-16,1 4-1 15,4 4-1-15,-5 4-2 16,1-8 1-16,0-7 3 15,-5-4 1-15,0-8-8 16,-3-3-2-16,-1-4-20 0,0-4-10 16,-4-7 5-16,-4-4 4 15</inkml:trace>
          <inkml:trace contextRef="#ctx0" brushRef="#br0" timeOffset="8526.5444">-7480-2196 68 0,'0'0'27'0,"-4"0"-14"0,4 0-4 0,0 0 11 15,0 0-7-15,0 0 0 16,0 0-5-16,0 0 0 16,0 0-3-16,0 0 2 15,0 0 2-15,0 0 2 16,0 4 3-16,-8-1 4 16,-1 1-6-16,-3 0 1 15,-1 0-8-15,-4-1 1 0,0 1 4 0,0 0-6 16,-4 0 0-16,0 3-2 15,-4 1-2-15,-4-1 5 16,3 1 4-16,-3 7-1 16,-1-4 1-16,-3 0 1 15,-1 0 4-15,5 4-8 16,-1-4-1-16,5 1-3 16,0-5-2-16,4 1 1 15,0-1 1-15,0-3-1 16,4 0-1-16,4-1 3 15,0-3 2-15,5 0-2 16,0 4-2-16,-1-4-3 0,5 0 1 16,0 0 1-1,0 0 0-15,4 0 0 0,0 0 2 16,0 0-3-16,0 0-2 16,0 0 2-16,0 0 0 15,4 0-4-15,0 0-1 16,0 0-11-16,5 0-3 15,-1 4-10-15,0 0-2 16,1-1-28 0,3-3-34-16,5 4 30 15</inkml:trace>
          <inkml:trace contextRef="#ctx0" brushRef="#br0" timeOffset="14232.1012">-7749-2125 80 0,'-4'0'33'0,"4"4"-18"0,0-4-16 15,0 11 9-15,0 0-5 16,4-3-2-1,0 10 0-15,4 1-4 16,1 0 2-16,3 7 1 16,5 4 2-16,0 7-1 15,0 8-1-15,0 8 1 0,0-5-1 16,-5-3 0-16,5-7 2 16,-4-8 1-16,-1-8 1 15,-12-3-5-15,0-4-1 16,0-8-39-16,-4-7-15 15</inkml:trace>
          <inkml:trace contextRef="#ctx0" brushRef="#br0" timeOffset="9759.0936">-7383-2192 40 0,'-4'-4'16'0,"4"8"-8"0,0-4 4 16,0 0 8-16,0 0-4 16,0 0-1-16,0 0-14 15,0 0-3-15,0 0 1 16,0 0 0-16,0 0 1 16,0 0 2-16,0 0-1 15,0 0 2-15,0 0 0 16,0 3 3-16,0 1-3 15,0-4-2-15,0 4 4 16,0-4 4-16,0 0 4 16,0 0 4-16,0 0-7 15,0 0-1-15,0 0-5 0,0 0-1 16,4-4 1-16,-4 0 2 16,0 4-3-16,0 0 0 0,0 0 3 15,0 0-1-15,8-3 2 16,-8 3-2-16,0 0 2 15,0 0-2-15,0 0 0 16,0 0-3-16,0 0-2 16,0 0 1-16,0 0-1 15,0 0-3-15,0 3 2 16,0-3 1-16,-8 4 2 0,8 0 3 16,0 0 2-1,0 3-6-15,-4 1-2 16,0-1 0-16,4 4 2 0,-5 8-2 15,1 7-2-15,0 0 4 16,0 1 1-16,0 3-3 16,-1 3-1-16,1 1 1 15,0 0 0-15,0-1 1 16,-5 1 0-16,1 3 2 16,-1-3 3-16,5-8-4 15,0-3-3-15,0-1 1 16,0-7 0-16,-5 0 5 15,1-4 5 1,8-3-7 0,-4-1-1-16,4-7-1 0,4 4 0 15,-4-4 0-15,0 0 0 16,0 0 0-16,0 0 0 16,0 0-3-16,0 0 2 15,0 0 3-15,0 0 1 16,0 0-1-16,0 0-2 15,0 0 3-15,0 0 2 16,0 0 0-16,0 0 0 16,4 0-3-16,0-4 1 15,0 0-4-15,1 1 0 16,-1-1 1-16,0 0 0 16,-4 4-3-16,0 0 2 15,4-4 1-15,-4 4 2 16,0 0-3-16,0 0 0 0,0-7-4 15,0 0-19 1,4-1-9-16,1 1-36 16</inkml:trace>
          <inkml:trace contextRef="#ctx0" brushRef="#br0" timeOffset="-2807.9148">-7652-2428 80 0,'-13'4'30'0,"9"-4"-16"0,0 4-12 0,4-4 6 15,0 0-2-15,0 0-1 16,0 0-3-16,4 3 1 16,4 12-4-16,1-4-2 15,3 16 2-15,1-5 0 16,8 1-2-16,13-1 2 16,-1 4 1-16,5 4 2 15,-4 0-1-15,-1 4-1 0,-3-1 1 16,8 1-1-16,-9-4 0 15,1-4 0-15,-9-7 2 16,0 0 1-16,-4-4-4 16,-5-4-1-16,-3-4 3 15,-9-7 1-15,0 0-11 16,-9-4-7-16,1 1-22 16,-5-8-9-16</inkml:trace>
          <inkml:trace contextRef="#ctx0" brushRef="#br0" timeOffset="-1681.7282">-7707-2488 56 0,'-9'-4'24'0,"9"4"-12"0,-4 0-1 0,4 0 10 15,0 0-5-15,0 0-1 16,0 0-7-16,0-3 0 16,4-1-5-16,1-4 0 15,-1 1 5-15,0 0 3 16,0-1 0-16,1 1 3 16,-1-1-5-16,4 1-1 0,1-1-4 15,3 1 2-15,1-5 3 0,12-3-3 16,5-3-1-16,3-5 2 15,1-7 2-15,4-3-6 16,0-5-2-16,0-3 1 16,8-15 3-16,-4 4-2 15,0-1-2-15,-4 1 2 16,0 0 0-16,0 7-4 16,0 7 1-16,-5 5 0 15,-3-5 0-15,-5 8 0 16,0-3 2-16,0 6-1 15,-4 5 2-15,-4 7 0 16,-4 4 3-16,0-1-1 16,-5 5 2-16,0 0-4 15,1 3 0-15,3 4-1 0,1 7 1 16,0 1-2-16,3 3-1 16,1 0-2-16,4 8 1 15,0 3 1-15,5 8 0 16,12 4-3-16,-1 0 2 15,1 7 1-15,0 7 2 16,-4-3-1-16,-5-7-1 16,1-5 1-16,-1-3 1 15,-4-4-3-15,-3-3 0 16,-6-1 3-16,1-3 1 16,-4-4-1-16,-1 0-2 15,-3-4 1-15,-1 0-1 0,-4 1 0 16,1-1 2-16,-5-4-3 15,0 1 0-15,0-1 1 16,0 1 0-16,0 3 0 16,-5 0 0-16,1 1 0 15,0-5 2-15,-4 0 1 16,-1 5 1-16,1-1-5 16,-5 0-1-16,-4 0 1 15,1 1 2-15,-1-1 0 16,-9 4-1-16,-7 3 1 15,-1 5-1-15,0 3 0 16,-3 8 0-16,-1 11-3 16,-9 3 0-16,-3 5-3 15,4-1 1-15,-1-7 3 16,9 4 1-16,1-1 1 16,3-10 0-16,4-1 0 0,1-7 2 15,4 0-1-15,4-8 2 16,4 1-4-16,4-5-2 15,1-3 2-15,3 0 0 16,1-3 1-16,4-5 2 16,-1 1-3-16,1-5 0 15,0 1 1-15,0-4 2 16,4 0-1-16,0 0 2 16,0 0-4-16,0-4 0 15,0 1 5-15,0-1 5 0,-5 0-5 16,5 0 0-16,0 4-2 15,0-3 1-15,0-1 0 16,0 0 1-16,0 0-5 16,0 1-1-16,5-1 1 15,-1 0 0-15,0 0 1 16,0 1 0-16,1-1-14 16,-1 0-5-16,4 0-52 15</inkml:trace>
        </inkml:traceGroup>
      </inkml:traceGroup>
    </inkml:traceGroup>
    <inkml:traceGroup>
      <inkml:annotationXML>
        <emma:emma xmlns:emma="http://www.w3.org/2003/04/emma" version="1.0">
          <emma:interpretation id="{95CAC9AD-DB65-4E15-9D4E-A8EB12C46F26}" emma:medium="tactile" emma:mode="ink">
            <msink:context xmlns:msink="http://schemas.microsoft.com/ink/2010/main" type="paragraph" rotatedBoundingBox="2275,10998 5484,10913 5556,13631 2347,1371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4F01A2B-891F-4A5D-A902-D987E8566C80}" emma:medium="tactile" emma:mode="ink">
              <msink:context xmlns:msink="http://schemas.microsoft.com/ink/2010/main" type="inkBullet" rotatedBoundingBox="3760,13198 3843,13196 3845,13250 3762,13252"/>
            </emma:interpretation>
            <emma:one-of disjunction-type="recognition" id="oneOf1">
              <emma:interpretation id="interp5" emma:lang="en-IN" emma:confidence="0">
                <emma:literal>•</emma:literal>
              </emma:interpretation>
            </emma:one-of>
          </emma:emma>
        </inkml:annotationXML>
        <inkml:trace contextRef="#ctx0" brushRef="#br0" timeOffset="48476.9871">-4959 138 60 0,'-50'-18'24'0,"45"18"-12"0,-3-4-5 0,4 4 7 0,0-4-1 16,-1 1 2-16,1-1-4 15,0 0-1-15,4 0-6 16,0 1-1-16,4-1-3 15,5 0-1-15</inkml:trace>
      </inkml:traceGroup>
      <inkml:traceGroup>
        <inkml:annotationXML>
          <emma:emma xmlns:emma="http://www.w3.org/2003/04/emma" version="1.0">
            <emma:interpretation id="{7088A54A-EB56-4FBB-B379-A88EAB35CE38}" emma:medium="tactile" emma:mode="ink">
              <msink:context xmlns:msink="http://schemas.microsoft.com/ink/2010/main" type="line" rotatedBoundingBox="2275,10998 5484,10913 5556,13631 2347,13716"/>
            </emma:interpretation>
          </emma:emma>
        </inkml:annotationXML>
        <inkml:traceGroup>
          <inkml:annotationXML>
            <emma:emma xmlns:emma="http://www.w3.org/2003/04/emma" version="1.0">
              <emma:interpretation id="{29294546-5A5C-4329-A478-165CC5BCD8C0}" emma:medium="tactile" emma:mode="ink">
                <msink:context xmlns:msink="http://schemas.microsoft.com/ink/2010/main" type="inkWord" rotatedBoundingBox="2292,10963 5533,11041 5470,13680 2228,13602">
                  <msink:destinationLink direction="from" ref="{5DE47A09-E21D-4B64-A0A0-E46BB6B6F0B6}"/>
                  <msink:destinationLink direction="to" ref="{5DE47A09-E21D-4B64-A0A0-E46BB6B6F0B6}"/>
                  <msink:destinationLink direction="from" ref="{957D3DB9-C18D-4DD1-B6E7-3545194EE926}"/>
                  <msink:destinationLink direction="to" ref="{957D3DB9-C18D-4DD1-B6E7-3545194EE926}"/>
                </msink:context>
              </emma:interpretation>
              <emma:one-of disjunction-type="recognition" id="oneOf2">
                <emma:interpretation id="interp6" emma:lang="en-IN" emma:confidence="0">
                  <emma:literal>it.</emma:literal>
                </emma:interpretation>
                <emma:interpretation id="interp7" emma:lang="en-IN" emma:confidence="0">
                  <emma:literal>its</emma:literal>
                </emma:interpretation>
                <emma:interpretation id="interp8" emma:lang="en-IN" emma:confidence="0">
                  <emma:literal>into.</emma:literal>
                </emma:interpretation>
                <emma:interpretation id="interp9" emma:lang="en-IN" emma:confidence="0">
                  <emma:literal>inter</emma:literal>
                </emma:interpretation>
                <emma:interpretation id="interp10" emma:lang="en-IN" emma:confidence="0">
                  <emma:literal>ion</emma:literal>
                </emma:interpretation>
              </emma:one-of>
            </emma:emma>
          </inkml:annotationXML>
          <inkml:trace contextRef="#ctx0" brushRef="#br1" timeOffset="-35685.9506">277 0 124 0,'-17'11'49'0,"9"4"-26"0,-18 11-27 16,18-3 8-16,-9 14-7 15,-4 4 2-15,-4 4-4 16,0 11 1-16,-1 1-3 16,1-5 2-16,0 4 3 15,4 4 1-15,4 7 3 16,4 1 1-16,9-9 3 15,4-6 3-15,8-8 2 16,5-4 3-16,8-7-5 16,13-5-1-16,4-10-17 15,0-8-7-15,-1-7-43 16,1-8-16-16,-4-18 36 16,-5-19 18-16</inkml:trace>
          <inkml:trace contextRef="#ctx0" brushRef="#br1" timeOffset="-36076.9932">-737 385 96 0,'-9'-7'35'0,"9"3"-18"0,-4 0-5 0,4 4 16 15,0-3-12-15,0-1-3 16,0 4-8-16,4-4-4 15,0 4 0-15,1 0-1 0,3 0 2 0,5 4-3 16,3 3 0-16,1 12-1 16,4 7 0-16,0 0 0 15,0 4 0-15,-4 8 2 16,-4 3 2-16,-1 0-1 16,-7 19 2-16,-5-4-2 15,-9 0-1-15,-3-7 3 16,-9 7 0-16,0 8-1 15,-13-12-2-15,-8-3-6 16,4-5-4-16,-4 1-21 16,4-4-38-1,0-3 5-15,4-4 33 16,5-4 17-16</inkml:trace>
          <inkml:trace contextRef="#ctx0" brushRef="#br1" timeOffset="-34604.7985">-822 602 96 0,'-63'19'38'0,"42"-8"-20"0,-17 4-21 16,13-7 8-16,-17-5-2 15,-9-3 1-15,-7-3 6 16,-10-9 6-16,-8-2 3 16,5-9 1-16,4-7 2 0,-5-11 3 15,5-8-11-15,8-3-3 16,12-15-7-1,14-1 2-15,16-3 3 0,25-4-5 0,9 8-2 16,17-8-1-16,21 4 1 16,8 4-3-16,12 7 0 15,18 0-4-15,-5 11 1 16,-3 1-3-16,-14 10 2 16,5 8 1-16,-13 4 2 15,-12 19 1-15,-14 3 3 16,-11 12-3-16,-22-1-2 15,-13 4 4-15,-7-7 1 16,-5-19 4-16,-5-4 1 0,-3-3-1 16,4-8 1-16,4-7 0 15,4-5 1-15,13-2-7 16,12-9-2-16,9-3 4 16,12 4 3-16,22-1-3 15,12 1 0-15,17 7-3 16,21 23-1-16,-4 10-1 15,8 12 0-15,-4 12 2 16,-13 3 2-16,-12 3-6 16,-17 8-1-16,-13 4-5 15,-12-3-1-15,-9-9 1 16,-4-3 1-16,-4-4 10 16,4-29 6-1,4-8 1-15,9-12-1 16,12-18 0-16,9 0-2 0,8 0 2 15,13 0-4-15,4 11 0 16,8 11-3-16,9 12-1 16,-9 18-1-16,-8 11 0 15,-12 27 2-15,-14 11 2 16,-16 11-6-16,-12 4 1 16,-14 7-1-16,-16 1-1 15,-4-1 4-15,-13-7 0 16,-5 3 1-16,1-3 0 15,4-11 0-15,8-8 0 16,5-7 0-16,21-8 0 16,3-4 2-16,10 1 3 0,3-1-4 15,1 1-1-15,-1 3 0 16,-8 0 2-16,-4 11-1 16,-13 8-1-16,-12 8 3 15,-13 7 0-15,-17 14 3 16,-8-6 3-16,-5-5-4 15,-4-7-3-15,-8-11-43 16,-4-11-18-16,0-12-30 16</inkml:trace>
          <inkml:trace contextRef="#ctx0" brushRef="#br0" timeOffset="57230.2829">-6461-1541 52 0,'-9'-8'22'0,"5"8"-12"0,0-4-8 0,4 4 9 16,0 0-1-16,0 0 4 15,0 0-1-15,0 0 2 16,0 0-6-16,0 0-3 16,0 0-3-16,0 0 0 0,4 8 2 15,0-1 2-15,5 5-3 16,3 6-1-16,9 12-3 16,5 4-3-16,20 7 4 15,4 8 3-15,14 7 1 16,3 11 0-16,0 1-6 15,5 10 1-15,-1 4 0 16,1-3 0-16,12 0 0 16,-4-8 0-16,-4-4 0 15,0 0 0-15,-5-3 0 0,-8-4 2 16,-8-8-1-16,-9-7-1 16,-4-8 1-16,-8-7 1 15,-9-7-1-15,-4-4 2 0,-4-5 0 16,-4-2 5-16,-5-5 3 15,-4 1-4-15,-4-8-2 16,0 0-2-16,0 0-3 16,0 0 1-16,-4-4 1 15,0 0-3-15,0 0 0 16,0 1 1-16,-1-1 0 16,1 0 0-16,0-3 2 15,0 3-3-15,-1-3-2 16,1 3 2-16,0-4 2 0,0 5 0 15,0-1-1-15,-1 0 1 16,-7 0-1-16,-5-3 0 16,-4-1 2-16,0 5-1 15,-4-5-1-15,-5 1 1 16,1 3 1-16,3 0-1 16,5 0-1-16,0 4-2 15,5 0-1-15,-6 4 2 16,6 0 0-16,3 0 1 15,13-1-3 1,0 1 0-16,8 4 2 16,9-1 0-16,4 4-2 15,5 1 0-15,7-1 4 16,1-4 1-16,0 1 0 16,-1-5-2-16,-3-3-2 15,-5 0 1-15,-4-3 3 0,-4-8 1 16,0-4 7-16,-9-12 4 15,-4-6-5-15,-4-5-1 16,-4-7-2-16,0 4-1 16,-5 4-3-16,5 3-2 15,0 4 1-15,0 8 1 16,0-1-1-16,4 8-1 16,0 4-13-16,0 0-4 15,4 3-37 1,0 5-42-16,4-1 28 15</inkml:trace>
          <inkml:trace contextRef="#ctx0" brushRef="#br2" timeOffset="79988.901">-3730 505 52 0,'-8'0'19'0,"8"0"-10"0,-17 4-11 0,4-4 10 16,9 0-5-16,-13-4 17 16,5 4-12-16,-9-7 8 0,0-8-1 15,-1 0 1-15,6-4-4 16,-1-4-2-16,4-6-6 16,5-16-1-16,4-8 1 15,4-3 0-15,4-15 6 16,4 4 4-16,9-16-1 15,0 1 2-15,4-11-8 16,0 10-4-16,0 9 0 0,-4 2-2 16,-5 5-1-16,1 15 1 0,-5 7 1 15,-3 11 1-15,-5 4 1 16,-5 8-2-16,1 7-2 16,-4 4 1-16,-1-1-1 15,1 5-3-15,4-4 2 16,0-1-1-16,8-3 0 15,4-14 2-15,5-1 0 16,4-8 2-16,12-7 3 16,1-3-2-16,-1-1-2 15,-4 0 2-15,-4 1 0 16,-4-5-1-16,-4 12-2 16,-9 4 9-16,-8 3 4 0,-9 8-2 31,1 4-6-31,-14 7-3 15,9 7-1-15,-8 4-1 16,4 4 0-16,-4 4-3 16,8 7 2-16,0-3-1 15,5 3 0-15,-1 0 2 16,9 0 0-16,0-7 0 16,8 4 0-16,0-12 0 15,4 4 0-15,1-4-3 16,3 0 2-16,-3-7 1 15,4 0 0-15,-1-8 2 16,1 8-1-16,-1-8 4 0,1 4-3 0,-5-3 1 31,1 3-1-31,-1-4-2 0,1 8 1 16,-5-8 3-16,0 8-2 0,-8-4 8 16,4 4-6-16,-9-4 1 15,5 7-3-15,-8-3 1 16,7 4-2-16,-7-1 2 15,8 8-2-15,-9 4-1 16,5 3 1-16,-5 5 1 16,5-1-1-16,-9 0-1 15,4 0 1-15,-4 0-4 16,5 1 2-16,-5-1-1 16,8 0 0-16,-3 0 0 15,8 1 0-15,-5-1 2 16,5 4 0-16,0-4 2 15,8 4-1-15,-4-4-1 16,4 4 1-16,0-7-1 16,1 3 0-16,-1-7 0 15,4 3 0-15,1-7 0 16,-1 0 0-16,5-11-3 16,-1 3 2-16,5-10 1 15,0 6 0-15,4-10 0 16,4 7 0-16,0-11 0 15,5 7 0-15,-5-3 2 16,-4 3-1-16,-4-4 2 16,4 5-2-16,-8-1 8 15,4 8-5-15,-9-4 8 0,0 7-8 16,-3-3 1-16,-1 7-3 0,-4 1-2 16,0 6 1-16,0 1-4 15,0 4 2-15,0-1 1 16,0 4 0-16,0 1 0 15,0 3 0-15,0 3 2 16,8 1-1-16,-4 3-1 16,9 5 1-16,4-1-4 15,0 4 2-15,0 0 1 16,4-4 0-16,-5-4 0 16,1 1 0-16,-4-5 0 15,0-3 0-15,-5-3 4 16,0-1-2-16,-3-4 1 15,3 1-1-15,-8-4-2 16,4-1 1-16,-4-3-1 16,0 0 0-16,0 0-3 15,0 0 2-15,0 0 3 16,0 0-1-16,0 0-1 16,0 0 1-16,4 0-17 15,1 4 9-15,-1-4-52 16,0 0 33-16,4 0-88 15,1 0 64-15</inkml:trace>
          <inkml:trace contextRef="#ctx0" brushRef="#br0" timeOffset="58552.439">-5813-2117 156 0,'8'18'5'0,"9"1"-1"15,4 7 2-15,17 8-3 16,13 7-2-16,3 4 0 15,14 15-1-15,-1 3 0 16,-4 1 2-16,4 18-1 16,5-7 2-16,4 0-2 15,4-4-1-15,-9-11 1 16,-8-4-1-16,-4-4 0 16,-8-11 2-16,-9 1-3 0,-8-9-2 15,-1-7 4 1,-8-3 1-16,-4-8 4 15,-4-4-1-15,-4 4 0 16,-5-7-1-16,1 3 2 16,-1-4 1-16,-4-3 3 15,-4-4-3 1,0 0-4-16,-4 4-2 0,4-4 2 16,-4 3-7-16,8 1 1 15,0 0 3-15,1 0 4 16,-1-1-1-16,-4-3-2 15,4 8 0-15,-4-8 1 16,4 4-6-16,5 3 1 16,-1 1 3-16,0-5 2 0,1 5 0 15,-5-4-2-15,0-1 1 16,-4-3 1-16,0 0-1 16,5 4-1-16,-1 0 7 15,-4-4 5-15,0 0-8 16,0 0-2-16,0 0-2 15,0 0 2-15,0 0-1 16,0 0-1-16,0 4 1 16,0-1 1-16,-9 1-1 15,1 0-1-15,-5-4 1 16,-4 0-1-16,1 0-7 16,-5-4 0-16,-5 4-6 15,-3-4 1-15,-1 1 1 0,-7 3 2 16,-1 3 6-16,4 5 3 15,4-1-1-15,5 4 0 16,4-3 1-16,4-1 2 16,9 5-6-16,4-5 1 15,4 1-1-15,17 3 2 16,8 4 1-16,4 0 3 16,5 3-1-16,4-3-1 15,4-7-2-15,0-4 1 16,-4-4 1-16,-4 0 2 15,-5-12-1-15,-8 1-1 16,0-4 7-16,-8 0 5 16,-5-3-2-16,-4-1 2 0,-4-4-1 15,-4 1 1-15,-8-15-2 16,-5-1-1-16,0 1-3 16,0-1-1-16,4 8-3 15,1 4-2-15,3 8 1 16,1 3 1-16,4 3-3 15,0 1 0-15,4 0 3 16,0 3 1-16,0 1-4 16,0 3-1-16,0 0-32 15,0 1-15-15,0-1-26 16</inkml:trace>
          <inkml:trace contextRef="#ctx0" brushRef="#br2" timeOffset="77962.1781">-4226 528 36 0,'-5'0'16'0,"5"0"-8"0,0 3-7 15,0-3 12 1,0 0-8-16,0 0 21 16,0 0-15-16,0 0 17 15,0 4-16-15,-4 0 5 16,4-1-10-16,-4-3-2 16,0 4-3-16,-5-4 1 15,1 0-2-15,-5 0 6 16,1 0-4-16,-9-4 3 15,8 4-3-15,-4-7 5 0,4 3-5 16,1-11 3-16,3 4-3 16,1-15-4-16,4 3 0 0,-5-10 1 15,9 3 0-15,-4-11 2 16,4 3-1-16,-4-7-1 16,8 8 1-16,-8-4 3 15,4 11-2-15,-8-4 8 16,3 12-6-16,-7-4 5 15,3 11-5-15,-8 0 0 16,5 7-2-16,-5 1-4 16,4 3 1-16,-8-4-1 15,9 5 0-15,-5-9 0 16,8 1 0-16,-3-7 2 16,8 3 0-16,-5-15-3 15,9 0 2-15,-4-11-1 16,4 7 0-16,-4-3 6 15,4 10-2-15,-4-3 4 16,4 8-4-16,-5 0 1 16,1 10-1-16,-4 1-2 15,-1 4 1-15,-8 3 1 16,9 4-1-16,-9-4-3 16,9 4 1-16,-9-7 1 15,9 3 0-15,-1-7-3 16,5-1 2-16,0-10-1 15,4-4 0-15,0 0 2 16,8 3 0-16,1-3 0 0,-1 7 0 0,-4 1 2 16,0 6-1-16,-4 1 2 15,0 4-2-15,-8 3-1 16,4 4 1-16,-5-4-1 16,5 8 0-16,-4-4 0 15,4 0 0-15,-5-4 0 16,9 4 0-16,-8-4 0 15,8 1 0-15,-9-5-3 16,9 4 2-16,-4-7 1 16,4 7 0-16,-4-7 4 15,4 8-2-15,-4-5 4 16,8 4-4-16,-4-3 4 16,0 7-4-16,0-4 4 15,0 4-4-15,0 0-1 16,0 8 0-16,0-1 3 15,4 4-2-15,-4 8-1 16,4 7 0-16,0 4-1 16,1 0 0-16,-1 4-3 15,0-4 2-15,0-4 1 16,1 4 0-16,-1-12 2 16,0 1-1-16,-4-11-1 15,0-1 1-15,0-11 1 16,0 1-1-16,0-12-1 15,0 3 1-15,0-10-4 16,0 3 2-16,0-14 1 0,0 6 0 16,0-6 0-16,0 7 0 15,0-8 2-15,0 11-1 0,0-3-1 16,0 11 1-16,0-3-4 16,0 6 2-16,0 1-1 15,8 4 0-15,-3-1 4 16,3 4-1-16,0 4 6 15,5 8-4-15,0-1 1 16,-1 5-2-16,5-5-2 16,4 4 1-16,0-3 3 15,0 3-2-15,0-3 4 16,0-1-4-16,-4-3-14 16,0 3 6-16,-9-11-92 15,5 4 54-15</inkml:trace>
          <inkml:trace contextRef="#ctx0" brushRef="#br0" timeOffset="47891.7092">-6516-1818 48 0,'-4'4'19'0,"4"-1"-10"0,0 1-4 0,0-4 8 15,0 0 2-15,0 0 0 16,0 8-1-16,0-5-1 16,0 5 1-16,0-4 4 15</inkml:trace>
        </inkml:traceGroup>
      </inkml:traceGroup>
    </inkml:traceGroup>
  </inkml:traceGroup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1:18:51.935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8BB2A9E-36BE-4DE2-A68B-A195B73E9683}" emma:medium="tactile" emma:mode="ink">
          <msink:context xmlns:msink="http://schemas.microsoft.com/ink/2010/main" type="inkDrawing" rotatedBoundingBox="4436,8930 7535,8897 7536,8954 4437,8986" semanticType="underline" shapeName="Other"/>
        </emma:interpretation>
      </emma:emma>
    </inkml:annotationXML>
    <inkml:trace contextRef="#ctx0" brushRef="#br0">-9636 2308 60 0,'65'0'24'0,"-14"-4"-12"0,32 0 1 16,-46 0 11-16,32-1-1 15,28 1 0-15,27 4 1 16,19-4 0-16,37 4-2 15,13-4 1-15,15 0-9 16,9 0-3-16,-1 4-6 16,-13 0-4-16,0 0 2 0,-28 4-2 15,-9 0 2-15,-18-4 0 16,-19 0 1-16,-23 0-2 16,-18 0-2-16,-19 0 3 15,-14 0 0-15,-13-4-6 16,-19 0-2-16,-14-4-45 15,-14-9-58 1,-13-7 19-16</inkml:trace>
  </inkml:traceGroup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1:18:45.435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6126DC2-FA33-4A6D-859B-54ACA321378B}" emma:medium="tactile" emma:mode="ink">
          <msink:context xmlns:msink="http://schemas.microsoft.com/ink/2010/main" type="inkDrawing" rotatedBoundingBox="15397,6618 19026,6720 19025,6756 15396,6654" shapeName="Other"/>
        </emma:interpretation>
      </emma:emma>
    </inkml:annotationXML>
    <inkml:trace contextRef="#ctx0" brushRef="#br0">1329-57 16 0,'-5'4'8'0,"5"-4"-4"0,5 0-3 0,-5 0 3 0,5 0 0 15,8 0 2-15,6 0 10 16,13 4 5-16,14 0-3 16,14 5 2-16,14-1-7 15,14 0 0-15,22-4 1 16,29 4 1-16,27 0 0 15,13-8 4-15,33 0-2 16,10 0 1-16,13 0-5 16,-5 5 0-16,-4 3-8 15,-13-4-3-15,-11 0-1 0,-3 4-1 16,-24 0 0-16,-18-4 0 16,-19 1 0-16,-14-1 0 15,-22 0 2-15,-19-4-1 0,-19 0-1 16,-13 0-6-16,-14 0-1 15,-14 0-68 1</inkml:trace>
  </inkml:traceGroup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1:18:43.512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F237B9D-B7A5-4B91-8156-2B406E812D7A}" emma:medium="tactile" emma:mode="ink">
          <msink:context xmlns:msink="http://schemas.microsoft.com/ink/2010/main" type="inkDrawing" rotatedBoundingBox="9568,8582 14128,8567 14129,8595 9569,8611" shapeName="Other">
            <msink:destinationLink direction="with" ref="{6EE1934C-2082-4558-BB6D-D2ABE382CB44}"/>
          </msink:context>
        </emma:interpretation>
      </emma:emma>
    </inkml:annotationXML>
    <inkml:trace contextRef="#ctx0" brushRef="#br0">-4504 1935 64 0,'28'-4'27'0,"-10"0"-14"0,10 0-4 15,-14 0 11-15,9-1 0 16,9 1 3-16,14 0-7 15,14 4-1-15,5 0-5 16,13 4 1-16,10 0 3 16,4-4 1-16,9 0-8 15,10 0 5-15,14 0 1 0,4 0-2 0,0 0 1 16,9 0-5-16,0 0 1 16,10 0-3-16,-5 0 0 15,-9 0-3-15,-1-4-2 16,-4 4 1-16,1 0 1 15,-11 4-1-15,-8-4 2 16,0 0-2-16,-10 0 2 16,5 0 0-16,5 0 1 15,-10 0-2-15,-4 0-2 16,-5 0-2-16,-4 0-1 16,-5 0-1-16,-5 0 3 15,-4 0 2-15,0 0 4 16,0 0-2-16,-5 0-2 0,-5 0 4 15,1 0 1-15,0 0-5 16,-10 0 0-16,-4 0-1 16,-1 0 2-16,1 0-1 15,-9 0 2-15,8 0-2 16,-8-4-1-16,-5 0 3 16,0 0 2-16,-5 0-2 15,0 4 0-15,0-4-1 16,-4 4 1-16,-5 0-2 15,-9 0-1-15,0 0 3 16,-5 0 0-16,-4 0-4 16,-1 0 1-16,1 0 0 0,-1 0 0 15,-4 0-5-15,0 0 1 16,-4 4-60-16,4 0-26 16</inkml:trace>
  </inkml:traceGroup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1:18:46.680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58EC8D1-5C8F-441B-B858-48FFF5EFBBE2}" emma:medium="tactile" emma:mode="ink">
          <msink:context xmlns:msink="http://schemas.microsoft.com/ink/2010/main" type="inkDrawing" rotatedBoundingBox="15903,8341 19040,7013 19593,8320 16456,9648" hotPoints="17870,8689 19050,7055 19075,8288 18727,8666" semanticType="enclosure" shapeName="Quadrilateral">
            <msink:destinationLink direction="with" ref="{7F8FDF16-EAD6-487E-98C0-E5EC065E9D4B}"/>
          </msink:context>
        </emma:interpretation>
      </emma:emma>
    </inkml:annotationXML>
    <inkml:trace contextRef="#ctx0" brushRef="#br0">1993 2050 8 0,'5'8'5'0,"-1"-8"-2"0,10 4-4 15,-5-4 2-15,10 0 16 16,8 0 11-16,10 0 8 16,14-4 5-16,23 0-7 15,18 0-3-15,19-9-11 16,22 1-2-16,24 8-11 0,4-4-4 15,15 0-2 1,8 8 1-16,1 0 3 0,-15-4 0 0,1 4 0 16,-15 0-3-16,-8 4-2 15,-19 4 3-15,-23-4 2 16,-18 0-7-16,-19 0 0 16,-9 0 0-16,-19-4 3 15,-8 0 2-15,-15-4 3 16,-9 0-30-16,1-4-13 15,-6-4-34 1</inkml:trace>
    <inkml:trace contextRef="#ctx0" brushRef="#br0" timeOffset="1757.6239">4782 562 96 0,'0'0'35'0,"-13"33"-18"0,-20 36 0 15,10-19 14-15,-18 19-1 16,-19 17 2-16,-18 9-12 16,-15 11-2-16,1 21-10 15,4-4-5-15,10-16 0 0,14-17 2 16,8-12 2-16,15-17-21 15,8-12-10-15,10-4-61 16</inkml:trace>
    <inkml:trace contextRef="#ctx0" brushRef="#br0" timeOffset="347.4406">4967 337 52 0,'5'28'22'0,"-5"9"-12"0,4 8 3 15,-4-28 11-15,0 15-1 16,5 26-2-16,4 24-7 15,0 12-1-15,-4 8-8 0,-1-3-3 16,-4 7-1-16,0 13 1 16,0-8-1-16,-4-17 2 15,-1-16 0-15,5-17 1 16,0-11-2-16,-4-13 3 0,-1-13 4 16,0-7-62-1,1-9-35-15,-5-12 37 16</inkml:trace>
  </inkml:traceGroup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1:20:21.170"/>
    </inkml:context>
    <inkml:brush xml:id="br0">
      <inkml:brushProperty name="width" value="0.09333" units="cm"/>
      <inkml:brushProperty name="height" value="0.09333" units="cm"/>
      <inkml:brushProperty name="color" value="#00CCFF"/>
      <inkml:brushProperty name="fitToCurve" value="1"/>
    </inkml:brush>
  </inkml:definitions>
  <inkml:traceGroup>
    <inkml:annotationXML>
      <emma:emma xmlns:emma="http://www.w3.org/2003/04/emma" version="1.0">
        <emma:interpretation id="{AE2E27DB-5C20-4F28-B879-6107149EC930}" emma:medium="tactile" emma:mode="ink">
          <msink:context xmlns:msink="http://schemas.microsoft.com/ink/2010/main" type="writingRegion" rotatedBoundingBox="20028,9247 20541,18011 19001,18101 18487,9337"/>
        </emma:interpretation>
      </emma:emma>
    </inkml:annotationXML>
    <inkml:traceGroup>
      <inkml:annotationXML>
        <emma:emma xmlns:emma="http://www.w3.org/2003/04/emma" version="1.0">
          <emma:interpretation id="{E23D7C96-0FE3-4097-AE88-2163349C7433}" emma:medium="tactile" emma:mode="ink">
            <msink:context xmlns:msink="http://schemas.microsoft.com/ink/2010/main" type="paragraph" rotatedBoundingBox="20028,9247 20541,18011 19001,18101 18487,933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D8E2E0C-AB3D-48D2-9D1D-9E62648720E7}" emma:medium="tactile" emma:mode="ink">
              <msink:context xmlns:msink="http://schemas.microsoft.com/ink/2010/main" type="line" rotatedBoundingBox="20028,9247 20541,18011 19001,18101 18487,9337"/>
            </emma:interpretation>
          </emma:emma>
        </inkml:annotationXML>
        <inkml:traceGroup>
          <inkml:annotationXML>
            <emma:emma xmlns:emma="http://www.w3.org/2003/04/emma" version="1.0">
              <emma:interpretation id="{456153A2-4036-410A-865F-B7202E1C1387}" emma:medium="tactile" emma:mode="ink">
                <msink:context xmlns:msink="http://schemas.microsoft.com/ink/2010/main" type="inkWord" rotatedBoundingBox="18498,13296 19302,9190 20181,9362 19376,13468">
                  <msink:destinationLink direction="with" ref="{C63D9AB6-DED6-46D0-8FA2-4D7671568F0C}"/>
                </msink:context>
              </emma:interpretation>
              <emma:one-of disjunction-type="recognition" id="oneOf0">
                <emma:interpretation id="interp0" emma:lang="en-IN" emma:confidence="0">
                  <emma:literal>to</emma:literal>
                </emma:interpretation>
                <emma:interpretation id="interp1" emma:lang="en-IN" emma:confidence="0">
                  <emma:literal>r</emma:literal>
                </emma:interpretation>
                <emma:interpretation id="interp2" emma:lang="en-IN" emma:confidence="0">
                  <emma:literal>re</emma:literal>
                </emma:interpretation>
                <emma:interpretation id="interp3" emma:lang="en-IN" emma:confidence="0">
                  <emma:literal>r.</emma:literal>
                </emma:interpretation>
                <emma:interpretation id="interp4" emma:lang="en-IN" emma:confidence="0">
                  <emma:literal>ro</emma:literal>
                </emma:interpretation>
              </emma:one-of>
            </emma:emma>
          </inkml:annotationXML>
          <inkml:trace contextRef="#ctx0" brushRef="#br0">-2397 2377 56 0,'4'4'22'0,"-8"-4"-12"0,-1 0-1 0,5 0 9 16,0 0 3-16,0 0 2 15,0 0-8-15,0 0-4 16,0 0-2-16,0 0-1 16,0 0-2-16,0 0-1 15,0 0 1-15,0 0 1 16,0 0-3-16,0 0-3 0,0 0 2 15,0 0 0-15,0 0 1 16,0 0-2-16,0 0 1 16,0 0-2-16,0 0-1 15,0 0 5-15,0 0 4 16,0 0-1-16,0-4 3 0,0-4-4 16,0-4-2-16,5-9-2 15,-1 1-3-15,1-9 3 16,-1-8 0-16,6-4-4 15,-1-20-1-15,0-5 1 16,-4 1 2-16,4-1 2 16,-5 9 1-16,1 7-7 15,0 14 0-15,-1 3 5 16,1 8 4-16,-5 9-8 16,0-1 0-16,0 9 0 15,0 8 1-15,0 8-4 16,5 13 1-16,-5 12 6 15,4 20 6-15,1 21 0 16,-5 12 3-16,0 8 0 0,0 9 1 16,0 7-4-16,0 13 0 15,0-4-3-15,0-8 0 16,0-21-3-16,0-12-2 16,-5-13 3-16,1-11 2 15,-1-13 4-15,5-9 5 16,0-15 12-1,0-13-14-15,0-12-6 16,5-17-7-16,4-4 0 16,0-12 1-16,5 0 2 15,0-12-1-15,4 4 2 16,0 4-4-16,1 8-2 16,-1 8-3-16,1 9 1 0,-1 7 1 15,1 9 2-15,-5 17 1 16,-1 15 1-16,-3 9-3 15,-1 4 0-15,0 8 4 16,5 1 1-16,0-5 2 16,4-4 2-16,1-4 1 15,4-5 1-15,0-7-4 16,0-5-3-16,4-7 2 16,10-5 2-16,0-8-15 15,5 0-6-15,4-12-87 16,0-21-58-16,-9-12 60 15</inkml:trace>
          <inkml:trace contextRef="#ctx0" brushRef="#br0" timeOffset="-24694.5968">-1388-1049 68 0,'0'-4'27'0,"-4"0"-14"0,4 4 2 0,0 0 13 16,0 0-9-16,0 0-3 15,-5 0-5-15,-4 4-2 16,0 4 3-16,-5 4 3 16,-5 5-4-16,-4 7 1 15,-4 9-7-15,-1-4-1 0,-4 12 2 16,-1 0 1-16,1 0 1 15,-5-4-4-15,-4-4-1 16,4 0-1-16,5-9 1 16,-1 1-2-16,10-9-1 0,5 1 3 15,-1-5 0-15,6-4-1 16,3-4 1-16,6 0-4 16,4-4 0-16,0 0 1 15,4-8 2-15,10 0-1 16,-9-4-1-16,4-1 1 15,5-3-1-15,4-1 0 16,5-7 0-16,0-5 0 16,0 0 0-16,0 1 0 15,1-1 2-15,-1 0-1 16,0 5 2-16,-5-1-4 16,1 4-2-16,-1 1 2 15,0-1 0-15,1 5 3 16,-5-4 1-16,4 7-4 0,-4 5-1 15,0 0 3-15,-5 4 1 16,0 0 0-16,0 4-2 16,1 0 1-16,-1 4-1 15,5 4 0-15,4 8 2 16,5 9 3-16,10 4 4 16,-1 8 0-16,9 12 0 15,-4-4-5-15,5 0-1 16,-1 0 1-16,-9-4 0 15,1-4-2-15,-6-8 1 16,-8-4 0-16,-1-5 1 16,-4-8-35-16,-5-3-14 15,-4-14-51-15</inkml:trace>
        </inkml:traceGroup>
        <inkml:traceGroup>
          <inkml:annotationXML>
            <emma:emma xmlns:emma="http://www.w3.org/2003/04/emma" version="1.0">
              <emma:interpretation id="{D07A2AF5-7028-479E-97FE-F9DFC85C5CD2}" emma:medium="tactile" emma:mode="ink">
                <msink:context xmlns:msink="http://schemas.microsoft.com/ink/2010/main" type="inkWord" rotatedBoundingBox="20399,17082 20454,18016 19045,18099 18990,17165">
                  <msink:destinationLink direction="with" ref="{C63D9AB6-DED6-46D0-8FA2-4D7671568F0C}"/>
                </msink:context>
              </emma:interpretation>
              <emma:one-of disjunction-type="recognition" id="oneOf1">
                <emma:interpretation id="interp5" emma:lang="en-IN" emma:confidence="0">
                  <emma:literal>p</emma:literal>
                </emma:interpretation>
                <emma:interpretation id="interp6" emma:lang="en-IN" emma:confidence="0">
                  <emma:literal>P</emma:literal>
                </emma:interpretation>
                <emma:interpretation id="interp7" emma:lang="en-IN" emma:confidence="0">
                  <emma:literal>X</emma:literal>
                </emma:interpretation>
                <emma:interpretation id="interp8" emma:lang="en-IN" emma:confidence="0">
                  <emma:literal>T</emma:literal>
                </emma:interpretation>
                <emma:interpretation id="interp9" emma:lang="en-IN" emma:confidence="0">
                  <emma:literal>¢</emma:literal>
                </emma:interpretation>
              </emma:one-of>
            </emma:emma>
          </inkml:annotationXML>
          <inkml:trace contextRef="#ctx0" brushRef="#br0" timeOffset="-25912.6667">-1213 6992 124 0,'0'-4'46'0,"0"0"-24"0,-4 4-6 0,4 0 18 15,0-8-5-15,0 4 0 16,0 0-3-16,4-9-1 15,1 13-14-15,0 0 4 0,9 0 5 0,4 8-5 16,5 1 2-16,5 7-1 16,-1 5-1-16,6 3-3 15,-6 9-2-15,1-4-6 16,0-1-1-16,-1 1-1 16,1-4-2-16,-5-5 3 15,0 1 0-15,0-5-1 16,-9-4 1-16,0 1-7 15,-10-5 1-15,1-8-28 16,0-8-9-16,4-5-20 16,-5-11-7-16,1-13-6 15,4 0-18 1,1-4 33-16,-1 0 41 0,5-12 25 16,-1-5 44-1,1 9 16-15,0 8-10 0,-5 0-5 16,1 12-6-16,-6 9 0 15,-4 8-26-15,-4 8-3 0,-1 16-1 16,-4 8-3-16,-1 5 2 16,-3 4-11-16,-1-1-3 15,-5 1-11-15,6 0-4 16,8-9-55-16,5-16-23 16,5-4-17-1</inkml:trace>
          <inkml:trace contextRef="#ctx0" brushRef="#br0" timeOffset="88846.069">-1987 7246 120 0,'-5'21'46'0,"1"-1"-24"0,-1 21-10 15,0-20 13-15,1 12 2 16,-1 12 1-16,1 0-9 16,-1 0-4-16,0 0-8 15,1 4-5-15,-1-8-1 0,5-4 1 16,0-4 3-16,-4-5-33 16,4-3-15-16</inkml:trace>
        </inkml:traceGroup>
      </inkml:traceGroup>
    </inkml:traceGroup>
  </inkml:traceGroup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1:20:41.821"/>
    </inkml:context>
    <inkml:brush xml:id="br0">
      <inkml:brushProperty name="width" value="0.09333" units="cm"/>
      <inkml:brushProperty name="height" value="0.09333" units="cm"/>
      <inkml:brushProperty name="color" value="#00CCFF"/>
      <inkml:brushProperty name="fitToCurve" value="1"/>
    </inkml:brush>
  </inkml:definitions>
  <inkml:traceGroup>
    <inkml:annotationXML>
      <emma:emma xmlns:emma="http://www.w3.org/2003/04/emma" version="1.0">
        <emma:interpretation id="{434DA7D0-4E18-4EFD-88FE-E5446C10BE0C}" emma:medium="tactile" emma:mode="ink">
          <msink:context xmlns:msink="http://schemas.microsoft.com/ink/2010/main" type="writingRegion" rotatedBoundingBox="4219,13797 4212,16132 910,16122 917,13787"/>
        </emma:interpretation>
      </emma:emma>
    </inkml:annotationXML>
    <inkml:traceGroup>
      <inkml:annotationXML>
        <emma:emma xmlns:emma="http://www.w3.org/2003/04/emma" version="1.0">
          <emma:interpretation id="{C88C324F-C4C7-4083-8473-FD7BBF48BB39}" emma:medium="tactile" emma:mode="ink">
            <msink:context xmlns:msink="http://schemas.microsoft.com/ink/2010/main" type="paragraph" rotatedBoundingBox="4219,13797 4212,16132 3165,16129 3172,1379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562D423-E4FB-41A0-8F23-59688DA3623F}" emma:medium="tactile" emma:mode="ink">
              <msink:context xmlns:msink="http://schemas.microsoft.com/ink/2010/main" type="line" rotatedBoundingBox="4219,13797 4212,16132 3165,16129 3172,13794"/>
            </emma:interpretation>
          </emma:emma>
        </inkml:annotationXML>
        <inkml:traceGroup>
          <inkml:annotationXML>
            <emma:emma xmlns:emma="http://www.w3.org/2003/04/emma" version="1.0">
              <emma:interpretation id="{1A07FF8F-64F8-4A4B-A26D-0DA288C92A49}" emma:medium="tactile" emma:mode="ink">
                <msink:context xmlns:msink="http://schemas.microsoft.com/ink/2010/main" type="inkWord" rotatedBoundingBox="4219,13797 4212,16132 3165,16129 3172,13794"/>
              </emma:interpretation>
              <emma:one-of disjunction-type="recognition" id="oneOf0">
                <emma:interpretation id="interp0" emma:lang="en-IN" emma:confidence="0">
                  <emma:literal>Fro</emma:literal>
                </emma:interpretation>
                <emma:interpretation id="interp1" emma:lang="en-IN" emma:confidence="0">
                  <emma:literal>Ff</emma:literal>
                </emma:interpretation>
                <emma:interpretation id="interp2" emma:lang="en-IN" emma:confidence="0">
                  <emma:literal>*W</emma:literal>
                </emma:interpretation>
                <emma:interpretation id="interp3" emma:lang="en-IN" emma:confidence="0">
                  <emma:literal>FN</emma:literal>
                </emma:interpretation>
                <emma:interpretation id="interp4" emma:lang="en-IN" emma:confidence="0">
                  <emma:literal>K"</emma:literal>
                </emma:interpretation>
              </emma:one-of>
            </emma:emma>
          </inkml:annotationXML>
          <inkml:trace contextRef="#ctx0" brushRef="#br0">-10106 7579 96 0,'-23'-9'38'0,"14"9"-20"0,-14 13-6 0,9-9 16 15,0 4-3-15,-9 4 3 16,-5 17-10-16,1 8 0 16,-1-4-11-16,0-1 2 0,1 5 2 15,-6 0-2-15,6-8 2 16,-1 4-4-16,5-9 1 16,5-3-5-16,-1-5 0 15,5-4 1-15,5 1 0 16,5-5-11-16,4-8-3 0,4-8-44 15,5 0-60 1,5 3 17-16</inkml:trace>
          <inkml:trace contextRef="#ctx0" brushRef="#br0" timeOffset="-398.5577">-10636 7443 80 0,'-14'0'30'0,"9"0"-16"0,-8-4 5 16,13 4 18-16,-5-4-7 0,0-4-2 16,1 0-12-16,-1 0-3 15,10-9-7-15,-1-7 3 0,1-1 1 16,0 0-3-16,4-3-2 15,5 3 2-15,4-8 0 16,5 5-1-16,5 3-1 16,-1 5-3-16,6-9-2 15,-1 21 1-15,5 4-1 16,4 8-3-16,-4 12 2 16,5 13 5-16,-1 12 5 15,1 4 1-15,-1 4 2 16,1 4-2-16,-1 5-1 0,-8 3-5 15,-1 9-1-15,-4-9 1 16,-5-3 0-16,-5-9-2 16,-4-8-2-16,0-8 1 15,-5-5-1-15,-4-7 4 16,-1-5 2-16,1-4-2 16,-5-3-3-16,0-9-25 15,0 0-9-15,-5-4-54 16,1-5-43-1,-1-7 48-15</inkml:trace>
          <inkml:trace contextRef="#ctx0" brushRef="#br0" timeOffset="276.0399">-10894 8325 290 0,'23'0'44'16,"14"0"-23"-16,13-5-5 0,20-3 0 16,13 4 1-16,13 4 1 15,1 0-11-15,0 4-7 16,-9-4 2-16,-10 4 2 16,0 0-6-16,-13 1 0 15,-10-1 0-15,-9 0 1 16,-13-4 3-16,-10 0 3 15,-9 0-2-15,-10 0 0 16,-4 0-8-16,0 0-4 0,0 0-44 16,-4 0-17-16</inkml:trace>
          <inkml:trace contextRef="#ctx0" brushRef="#br0" timeOffset="66.6126">-10871 8316 104 0,'-19'0'38'0,"15"4"-20"0,-6 1 5 0,10-5 18 16</inkml:trace>
          <inkml:trace contextRef="#ctx0" brushRef="#br0" timeOffset="1072.6116">-10553 8898 120 0,'-5'-16'46'0,"1"8"-24"0,4 0 1 0,0-1 21 0,0 1-15 15,0 0-6-15,0 0-10 16,0 4-1-16,4 0-7 16,-4-1 4-16,5 5 1 0,-1 0-5 15,-4 5-3-15,0 3 1 16,0 4 2-16,0 9 0 15,0 7 2-15,0 5-4 16,0 12 0-16,0 8 5 16,0 1 3-16,0-9-6 15,0-4-3-15,0 4 1 16,5-8 0-16,-5 0-1 16,0-5 1-16,0-7-2 15,5-5 2-15,-5-3-2 0,4-1-1 16,1-3 3-16,0-1 0 15,-1-4-4-15,1 0-1 16,-1-4 3-16,6 0 1 16,3 1 4-16,6-1 3 15,4-4-4-15,9 0-1 16,10 0 2-16,4 0 3 16,0 0 0-16,5 0 2 15,-1 0-4-15,1 0-2 16,-9 0-5-16,-6 0-2 15,-3 0 3-15,-6 0 3 16,-8 0 3-16,-5 0 1 0,-5 0 2 16,-4 0 1-1,-5 0-5-15,0 0-2 0,0 0-2 16,0 0-2-16,0 0-19 16,0 0-10-16,4 4-120 15</inkml:trace>
        </inkml:traceGroup>
      </inkml:traceGroup>
    </inkml:traceGroup>
    <inkml:traceGroup>
      <inkml:annotationXML>
        <emma:emma xmlns:emma="http://www.w3.org/2003/04/emma" version="1.0">
          <emma:interpretation id="{1D446865-A097-424E-890B-E72C9682D56F}" emma:medium="tactile" emma:mode="ink">
            <msink:context xmlns:msink="http://schemas.microsoft.com/ink/2010/main" type="paragraph" rotatedBoundingBox="945,14091 2869,14210 2829,14861 905,1474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A90E4BB-20E0-4F32-87CB-74C19FA1CB35}" emma:medium="tactile" emma:mode="ink">
              <msink:context xmlns:msink="http://schemas.microsoft.com/ink/2010/main" type="line" rotatedBoundingBox="945,14091 2869,14210 2829,14861 905,14743"/>
            </emma:interpretation>
          </emma:emma>
        </inkml:annotationXML>
        <inkml:traceGroup>
          <inkml:annotationXML>
            <emma:emma xmlns:emma="http://www.w3.org/2003/04/emma" version="1.0">
              <emma:interpretation id="{9D363E98-A810-4923-850B-D8885BC7B1DF}" emma:medium="tactile" emma:mode="ink">
                <msink:context xmlns:msink="http://schemas.microsoft.com/ink/2010/main" type="inkWord" rotatedBoundingBox="945,14091 2869,14210 2829,14861 905,14743"/>
              </emma:interpretation>
              <emma:one-of disjunction-type="recognition" id="oneOf1">
                <emma:interpretation id="interp5" emma:lang="en-IN" emma:confidence="0">
                  <emma:literal>or</emma:literal>
                </emma:interpretation>
                <emma:interpretation id="interp6" emma:lang="en-IN" emma:confidence="0">
                  <emma:literal>on</emma:literal>
                </emma:interpretation>
                <emma:interpretation id="interp7" emma:lang="en-IN" emma:confidence="0">
                  <emma:literal>own</emma:literal>
                </emma:interpretation>
                <emma:interpretation id="interp8" emma:lang="en-IN" emma:confidence="0">
                  <emma:literal>of</emma:literal>
                </emma:interpretation>
                <emma:interpretation id="interp9" emma:lang="en-IN" emma:confidence="0">
                  <emma:literal>Or</emma:literal>
                </emma:interpretation>
              </emma:one-of>
            </emma:emma>
          </inkml:annotationXML>
          <inkml:trace contextRef="#ctx0" brushRef="#br0" timeOffset="-31236.0191">-12992 7587 24 0,'-9'-4'11'0,"-5"8"-6"0,4 0 16 0,1 0 14 16,0 4-3-16,-9 0-1 16,-1 13-9-16,1 20-3 15,-1 0 2-15,5 0 1 0,1 12-5 16,3 0 0-16,6-8-10 15,4-4 0-15,14-4 0 0,4-4 3 16,10-4 1-16,9-9-1 16,4-11-1-16,5-5-3 15,0-8-1-15,5-21-1 16,0-8 0-16,-5-8-2 16,-5-16 1-16,-8-13-2 15,-15-4-1-15,-9 5 1 16,-13 3-1-16,-10 17 0 15,-5 8 2-15,-13 8-3 16,-9 13-2-16,-5 7-1 16,-5 13 0-16,0 4 3 15,5 13 0-15,9 3 1 0,9 9 0 16,10 12 2 0,18-4 3-16,9 8-2 0,14-12 0 15,5-5 1-15,9-7 2 16,0-5-3-16,0-3-2 15,-1-5-16-15,1-4-5 16,0 0-52 0,0 0-51-16,-5 0 38 15</inkml:trace>
          <inkml:trace contextRef="#ctx0" brushRef="#br0" timeOffset="-27016.7438">-12061 7870 56 0,'-4'8'22'0,"-6"-12"-12"0,6 8 25 16,4-4 24-16,0 0-20 15,0-8-9-15,0-5-7 16,0-3-1-16,4-13-12 16,1-8 3-16,0 0 1 0,4 1-5 15,0-5-3-15,5-5-1 16,4 14 1-16,1 3-3 16,4 4 0-16,0 9-1 15,4 8-2-15,1 8 3 16,4 8 0-16,10 8-1 0,-5 5 1 15,0 3-2 1,0 5 2-16,-1-4 0 0,1 3 1 16,0-7 0-16,-4-5 0 15,-1-12 2-15,-5-4 1 16,1-12-3-16,-5-4-3 16,-4-9 0-16,-1 1-1 15,0-1-29-15,-4 0-13 16,-4 5-29-1,-1 3-46-15,5 9 27 16</inkml:trace>
          <inkml:trace contextRef="#ctx0" brushRef="#br0" timeOffset="-26580.7955">-11918 8136 104 0,'-18'0'38'0,"13"-4"-20"0,0 0-4 16,5 4 17-16,0-8-8 15,0-1-4-15,5 1-8 16,0-4-5-16,4-17-3 0,9 5 4 0,1-1 3 16,4 0-1-16,0 5 0 15,5 8-8-15,8 3 0 16,1 5 3-16,5 4 2 16,-1 9 2-16,1 3 0 15,-1 0-2-15,1 9-1 16,-5-9-3-16,0 0 1 15,-1-4 0-15,-3 1 3 16,4-5-3-16,-10 0 0 16,-4-4-6-16,-4-8 0 15,-1-9-76-15,1 1-54 16,-1-5 50-16</inkml:trace>
        </inkml:traceGroup>
      </inkml:traceGroup>
    </inkml:traceGroup>
  </inkml:traceGroup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1:24:17.817"/>
    </inkml:context>
    <inkml:brush xml:id="br0">
      <inkml:brushProperty name="width" value="0.09333" units="cm"/>
      <inkml:brushProperty name="height" value="0.09333" units="cm"/>
      <inkml:brushProperty name="color" value="#00CCFF"/>
      <inkml:brushProperty name="fitToCurve" value="1"/>
    </inkml:brush>
  </inkml:definitions>
  <inkml:traceGroup>
    <inkml:annotationXML>
      <emma:emma xmlns:emma="http://www.w3.org/2003/04/emma" version="1.0">
        <emma:interpretation id="{C3CE8917-4F84-4CC2-80C8-174AB9365E2D}" emma:medium="tactile" emma:mode="ink">
          <msink:context xmlns:msink="http://schemas.microsoft.com/ink/2010/main" type="writingRegion" rotatedBoundingBox="8730,14533 17357,14533 17357,17652 8730,17652">
            <msink:destinationLink direction="with" ref="{63572363-1259-4723-973D-191B81C51DE9}"/>
          </msink:context>
        </emma:interpretation>
      </emma:emma>
    </inkml:annotationXML>
    <inkml:traceGroup>
      <inkml:annotationXML>
        <emma:emma xmlns:emma="http://www.w3.org/2003/04/emma" version="1.0">
          <emma:interpretation id="{A08C6E57-C865-44C4-90C6-058268089188}" emma:medium="tactile" emma:mode="ink">
            <msink:context xmlns:msink="http://schemas.microsoft.com/ink/2010/main" type="paragraph" rotatedBoundingBox="12101,14533 14341,14533 14341,15468 12101,15468" alignmentLevel="3"/>
          </emma:interpretation>
        </emma:emma>
      </inkml:annotationXML>
      <inkml:traceGroup>
        <inkml:annotationXML>
          <emma:emma xmlns:emma="http://www.w3.org/2003/04/emma" version="1.0">
            <emma:interpretation id="{8EACC504-0DDD-4EA6-9270-177272885379}" emma:medium="tactile" emma:mode="ink">
              <msink:context xmlns:msink="http://schemas.microsoft.com/ink/2010/main" type="line" rotatedBoundingBox="12101,14533 14341,14533 14341,15468 12101,15468"/>
            </emma:interpretation>
          </emma:emma>
        </inkml:annotationXML>
        <inkml:traceGroup>
          <inkml:annotationXML>
            <emma:emma xmlns:emma="http://www.w3.org/2003/04/emma" version="1.0">
              <emma:interpretation id="{303403BE-E02A-429A-A4D3-2C7BFA4AB9C6}" emma:medium="tactile" emma:mode="ink">
                <msink:context xmlns:msink="http://schemas.microsoft.com/ink/2010/main" type="inkWord" rotatedBoundingBox="12101,14533 14341,14533 14341,15468 12101,15468"/>
              </emma:interpretation>
              <emma:one-of disjunction-type="recognition" id="oneOf0">
                <emma:interpretation id="interp0" emma:lang="en-IN" emma:confidence="0">
                  <emma:literal>the</emma:literal>
                </emma:interpretation>
                <emma:interpretation id="interp1" emma:lang="en-IN" emma:confidence="0">
                  <emma:literal>D r</emma:literal>
                </emma:interpretation>
                <emma:interpretation id="interp2" emma:lang="en-IN" emma:confidence="0">
                  <emma:literal>7 r</emma:literal>
                </emma:interpretation>
                <emma:interpretation id="interp3" emma:lang="en-IN" emma:confidence="0">
                  <emma:literal>The</emma:literal>
                </emma:interpretation>
                <emma:interpretation id="interp4" emma:lang="en-IN" emma:confidence="0">
                  <emma:literal>6 r</emma:literal>
                </emma:interpretation>
              </emma:one-of>
            </emma:emma>
          </inkml:annotationXML>
          <inkml:trace contextRef="#ctx0" brushRef="#br0">5461-2673 88 0,'-4'0'33'0,"4"0"-18"0,0 0-5 15,0 0 12-15,0 0 3 16,0 0 4-16,0 0-11 15,0-4-5-15,0-4-6 16,0 0 0-16,4 0-4 16,1-9 5-16,4-7 2 0,5-5-5 15,4 5-1-15,5-5-2 16,5 4-2-16,0 1 1 0,4 3 1 16,5 5-3-16,0 3 0 15,4 5-1-15,1 8 0 16,4 8 0-16,0 9 0 15,5 20 0-15,4 0 0 16,-4 8 8-16,-1 12 4 16,-3 5-3-16,-1 15 1 15,-5 1-1-15,-4-8 1 16,-5-4-4-16,-4-13-1 16,-5-4 1-16,-4-8 2 15,-6-8-1-15,1-9 0 16,-5-3-3-16,-4-5-2 15,-5-12-21-15,0-4-11 0,0-4-61 16</inkml:trace>
          <inkml:trace contextRef="#ctx0" brushRef="#br0" timeOffset="302.296">6319-2468 24 0,'-23'-12'11'0,"23"16"-6"0,-19 0 3 15,10-4 5-15,-5 4 11 16,-4 13 5-16,-5 16-11 16,-9-1-5-16,-1 5-6 15,-4 0 0-15,-4 0 5 0,-1 4 2 16,-4 0-1-16,0-4 2 15,5-8-2-15,-1-5 2 16,5-3-8-16,5-5-2 16,9-4-3-16,5-3 1 0,4-1 0 15,9-4-15-15,5 0-4 16,9 0-52 0</inkml:trace>
          <inkml:trace contextRef="#ctx0" brushRef="#br0" timeOffset="4654.4282">7020-2513 104 0,'4'0'38'0,"29"0"-20"0,-1-8-15 0,-18 0 12 15,9 0-3-15,9-9 3 16,10-3-2-16,4-5 0 0,0 1-7 15,4-1-2-15,-3 5-2 16,-6-13-2-16,-4 0 3 0,-9 0 2 16,-10 5 4-16,-9-1-11 15,-9 4-3-15,-9 1 0 16,-9 7 2-16,-5 5 0 16,-5 4 1-16,0 12 0 15,1 8 0-15,-6 13 0 16,6 8-2-16,-1 3 3 15,5 10 0-15,4 7 1 16,6 4 2-16,3 13-1 16,6 0 2-16,4-5 0 0,0 1 1 15,0-5-2 1,0-8-2-16,0-7 3 0,0-10 2 16,0-7 2-16,-5-8 1 15,5-21-4 1,0 0-1-16,5-13 3 15,4-7-3-15,5-5-2 16,4 1 0-16,1-1 1 16,8-8-6-16,1 9-1 15,0 15-1-15,-1 9 4 16,1 9-6-16,-5 3-2 16,0 8 19-16,-4 13 8 0,-1 4-4 15,-4-4 0-15,0-4-3 16,-5-1-1-16,0-3-3 15,5-5 1-15,0-3-4 16,0-5-2-16,4 0 2 16,5-3 2-16,5-5-24 15,-1 0-10-15</inkml:trace>
        </inkml:traceGroup>
      </inkml:traceGroup>
    </inkml:traceGroup>
    <inkml:traceGroup>
      <inkml:annotationXML>
        <emma:emma xmlns:emma="http://www.w3.org/2003/04/emma" version="1.0">
          <emma:interpretation id="{CDDE0855-1787-4757-BC64-FE55FAD78C9C}" emma:medium="tactile" emma:mode="ink">
            <msink:context xmlns:msink="http://schemas.microsoft.com/ink/2010/main" type="paragraph" rotatedBoundingBox="8730,15443 14443,15443 14443,16169 8730,1616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D9CB737-82C2-4440-ADF9-DB5CE4FBADE0}" emma:medium="tactile" emma:mode="ink">
              <msink:context xmlns:msink="http://schemas.microsoft.com/ink/2010/main" type="line" rotatedBoundingBox="8730,15443 14443,15443 14443,16169 8730,16169"/>
            </emma:interpretation>
          </emma:emma>
        </inkml:annotationXML>
        <inkml:traceGroup>
          <inkml:annotationXML>
            <emma:emma xmlns:emma="http://www.w3.org/2003/04/emma" version="1.0">
              <emma:interpretation id="{69327A5A-E3F0-4DAF-9AF2-53C7A93C0924}" emma:medium="tactile" emma:mode="ink">
                <msink:context xmlns:msink="http://schemas.microsoft.com/ink/2010/main" type="inkWord" rotatedBoundingBox="8758,15418 14455,15673 14425,16348 8728,16093"/>
              </emma:interpretation>
              <emma:one-of disjunction-type="recognition" id="oneOf1">
                <emma:interpretation id="interp5" emma:lang="en-IN" emma:confidence="0">
                  <emma:literal>re in-u</emma:literal>
                </emma:interpretation>
                <emma:interpretation id="interp6" emma:lang="en-IN" emma:confidence="0">
                  <emma:literal>re in-n</emma:literal>
                </emma:interpretation>
                <emma:interpretation id="interp7" emma:lang="en-IN" emma:confidence="0">
                  <emma:literal>re in-r</emma:literal>
                </emma:interpretation>
                <emma:interpretation id="interp8" emma:lang="en-IN" emma:confidence="0">
                  <emma:literal>me n-n</emma:literal>
                </emma:interpretation>
                <emma:interpretation id="interp9" emma:lang="en-IN" emma:confidence="0">
                  <emma:literal>set.</emma:literal>
                </emma:interpretation>
              </emma:one-of>
            </emma:emma>
          </inkml:annotationXML>
          <inkml:trace contextRef="#ctx0" brushRef="#br0" timeOffset="-119261.0685">2114-1976 40 0,'23'-4'16'0,"-19"0"-8"0,-4 0 1 15,5 0 11-15,0 0-5 16,9 0 2-16,-5 0-8 16,5-1-3-16,-1 1-3 15,6 0-3-15,-1 0 1 16,5 4-1-16,5 0 0 15,-5 0 0-15,0 4-3 16,-4 4 2-16,-1 9 3 0,-4 7 1 16,-5 9-1-16,-4 12 1 15,-5 13 4-15,-10-1 6 16,-3 9-5-16,-6-9 0 16,-4-4 2-16,-9-8 4 15,0-4-2-15,-1-8 3 16,-4-8-6-16,1-5-3 15,-1-3-3-15,14-5 0 0,4-8 4 16,33-12-3 0,4-4-4-1,10-5-1-15,9-7 1 16,4-5 0-16,6-12 0 16,8-8 0-16,9-5 2 0,1 5-3 15,-5 0 0-15,9 8 1 16,-9 4 0-16,-9 4 0 15,-5 5 0-15,-9 3 2 16,-5 5 1-16,-9-1-4 16,-4 5 1-16,-10 3 0 15,-5 1 2-15,-8 4-10 16,-5 4-2-16,-15 4 7 16,-3 8 4-16,-5 4-3 15,-10 13 2-15,-4 8 0 16,0 16 2-16,0 8-1 15,9 1-1-15,9-1 7 16,10-8 3-16,8 4-3 0,10-3 1 16,14-13-5-1,14-5 0-15,9-7 1 0,4-5 0 16,5-7-2-16,5-1-2 16,-5-4 3-16,0-4 0 15,-4-4-17-15,-10 0-7 16,-4-8-59-1,-5 0-27-15,-5 0 55 16</inkml:trace>
          <inkml:trace contextRef="#ctx0" brushRef="#br0" timeOffset="-118091.1716">3801-1763 100 0,'-13'9'38'0,"8"-14"-20"0,0-3-12 16,5 4 11-16,0-4-7 15,0-4-3-15,5-5-2 16,0 1 1-16,4-5-5 16,0 1-1-16,5-1 0 15,4 5 2-15,5 0-1 16,0 3-1-16,5 5 1 0,0 4-1 15,-1 4 2-15,1 4 1 16,0 8 3-16,-5 1-1 16,4 3 2-16,-4 0 0 15,5 1 3-15,-5-1-5 0,0-3-1 16,0-5 7-16,0-8 2 16,0-4-2-16,0-5-1 15,0-3-9-15,-4 0 0 16,-1-5-1-16,-4 1 0 15,0 4 0-15,0 0 2 16,-5 3-10-16,0 1-4 16,1 4-27-16,-6 4-10 15,1 0-19 1</inkml:trace>
          <inkml:trace contextRef="#ctx0" brushRef="#br0" timeOffset="-117595.3578">3774-1295 100 0,'0'-9'38'0,"4"5"-20"0,-4-4-15 0,0 4 12 16,0-8-5-16,5-1 2 15,4-11-3-15,0 3 0 16,5 1-3-16,5 3-1 15,4 1-3-15,4 0 1 0,6 3 0 16,-1 5 1-16,0 8 2 16,0 4-1-16,5 4 0 15,0 9 3-15,-5-1 5 16,1 1 2-16,-1-1 0 16,-4 0-7-16,-5-3-5 15,0-1 0-15,0-4 2 16,-5-4 0-16,5 0 2 0,-4-4-2 15,-1-8 0-15,1-8-3 16,-1-5 1-16,1 1-51 16,-1-1-19-16,-4 1-16 15</inkml:trace>
          <inkml:trace contextRef="#ctx0" brushRef="#br0" timeOffset="645.3294">5341-1558 92 0,'28'4'35'0,"9"-4"-18"0,23 0 4 16,-28-4 17-16,23 0-3 15,15 4 0-15,8-8-16 16,14 4-6-16,10 0-8 16,-1 4-2-16,1 0 1 0,-10 0-2 0,-5 0-2 15,-13 4 1-15,-14-4 1 16,-9 0-1-16,-14 0-1 15,-10 0 3-15,-8 0 2 16,-10 0-29-16,-14 4-13 16,-4 4-47-1</inkml:trace>
          <inkml:trace contextRef="#ctx0" brushRef="#br0" timeOffset="5181.3156">7089-1513 80 0,'-5'4'30'0,"5"-4"-16"0,9 0-3 15,1 0 12-15,13 0-3 16,14-4-2-16,9 0-6 15,9 0-2-15,14 4-4 16,0 0-1-16,5 4-3 16,-5-4-2-16,-4 4 3 0,-10 0-2 15,-9-4-1-15,-13 0 3 16,-6 0 0-16,-8 0-23 0,-10-4-9 16</inkml:trace>
        </inkml:traceGroup>
      </inkml:traceGroup>
    </inkml:traceGroup>
    <inkml:traceGroup>
      <inkml:annotationXML>
        <emma:emma xmlns:emma="http://www.w3.org/2003/04/emma" version="1.0">
          <emma:interpretation id="{8FC0AFBA-5CD2-4788-BA20-B2893158C8D3}" emma:medium="tactile" emma:mode="ink">
            <msink:context xmlns:msink="http://schemas.microsoft.com/ink/2010/main" type="paragraph" rotatedBoundingBox="9592,16005 17357,16005 17357,17652 9592,1765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34998D3D-6482-4551-ADE4-A92C63D91DED}" emma:medium="tactile" emma:mode="ink">
              <msink:context xmlns:msink="http://schemas.microsoft.com/ink/2010/main" type="line" rotatedBoundingBox="9592,16005 17357,16005 17357,17652 9592,17652"/>
            </emma:interpretation>
          </emma:emma>
        </inkml:annotationXML>
        <inkml:traceGroup>
          <inkml:annotationXML>
            <emma:emma xmlns:emma="http://www.w3.org/2003/04/emma" version="1.0">
              <emma:interpretation id="{B8D8F93C-3501-4BDB-B842-2C08321931D0}" emma:medium="tactile" emma:mode="ink">
                <msink:context xmlns:msink="http://schemas.microsoft.com/ink/2010/main" type="inkWord" rotatedBoundingBox="9538,16087 10038,15953 10118,16252 9618,16386"/>
              </emma:interpretation>
              <emma:one-of disjunction-type="recognition" id="oneOf2">
                <emma:interpretation id="interp10" emma:lang="en-IN" emma:confidence="0">
                  <emma:literal>a</emma:literal>
                </emma:interpretation>
                <emma:interpretation id="interp11" emma:lang="en-IN" emma:confidence="0">
                  <emma:literal>A</emma:literal>
                </emma:interpretation>
                <emma:interpretation id="interp12" emma:lang="en-IN" emma:confidence="0">
                  <emma:literal>@</emma:literal>
                </emma:interpretation>
                <emma:interpretation id="interp13" emma:lang="en-IN" emma:confidence="0">
                  <emma:literal>s</emma:literal>
                </emma:interpretation>
                <emma:interpretation id="interp14" emma:lang="en-IN" emma:confidence="0">
                  <emma:literal>9</emma:literal>
                </emma:interpretation>
              </emma:one-of>
            </emma:emma>
          </inkml:annotationXML>
          <inkml:trace contextRef="#ctx0" brushRef="#br0" timeOffset="-118661.5256">3317-1357 80 0,'0'-24'30'0,"-4"19"-16"0,-1-23-1 15,0 15 11-15,-4 5-6 16,-5 0 0-16,0 0-7 16,-4 4-1-16,-5 0-4 15,0 4 1-15,-5 12-4 0,-4 8 0 0,0 1 1 16,-1 4 0-16,1-1 2 16,5 1-5-16,3 3-1 15,6 1 6-15,4 0 4 16,5-5-5-16,4 1-1 15,5-5-2-15,5-7 1 16,4-5 0-16,5-8 1 16,4-8-2-16,1-5 1 15,-1-3-2-15,1-4 2 16,-1-1-2-16,1 1-1 16,-1 3-2-16,1 1 1 15,-6 3 1-15,1 5 0 16,0 0 0-16,-5 4 2 0,0 4-8 15,1 4-1-15,4 4 8 16,-1 5 4-16,6 3 0 16,4 0 2-16,0 1-4 15,0-1 0-15,0-4-1 16,-5-3-2-16,1-5 5 16,9 0 1-16,-1-4-18 15,1-4-6-15,-5-4-67 16</inkml:trace>
        </inkml:traceGroup>
        <inkml:traceGroup>
          <inkml:annotationXML>
            <emma:emma xmlns:emma="http://www.w3.org/2003/04/emma" version="1.0">
              <emma:interpretation id="{E415C2B1-72B6-412D-BE1E-585A116DD4C7}" emma:medium="tactile" emma:mode="ink">
                <msink:context xmlns:msink="http://schemas.microsoft.com/ink/2010/main" type="inkWord" rotatedBoundingBox="12267,16234 12825,16234 12825,16968 12267,16968"/>
              </emma:interpretation>
              <emma:one-of disjunction-type="recognition" id="oneOf3">
                <emma:interpretation id="interp15" emma:lang="en-IN" emma:confidence="0">
                  <emma:literal>L</emma:literal>
                </emma:interpretation>
                <emma:interpretation id="interp16" emma:lang="en-IN" emma:confidence="0">
                  <emma:literal>l</emma:literal>
                </emma:interpretation>
                <emma:interpretation id="interp17" emma:lang="en-IN" emma:confidence="0">
                  <emma:literal>h</emma:literal>
                </emma:interpretation>
                <emma:interpretation id="interp18" emma:lang="en-IN" emma:confidence="0">
                  <emma:literal>`</emma:literal>
                </emma:interpretation>
                <emma:interpretation id="interp19" emma:lang="en-IN" emma:confidence="0">
                  <emma:literal>[</emma:literal>
                </emma:interpretation>
              </emma:one-of>
            </emma:emma>
          </inkml:annotationXML>
          <inkml:trace contextRef="#ctx0" brushRef="#br0" timeOffset="1350.8318">5623-1193 72 0,'18'-8'30'0,"-18"4"-16"0,5-4 8 15,-5 3 17-15,4 1-11 16,1 0-4-16,0 0-14 16,-1 4-4-16,1 0-4 15,-1 4 5-15,1 4 3 0,0 9-1 16,-5 3 0-16,0 13-5 16,0 12-1-16,-5 4 1 15,0 1 0-15,1-1 4 16,-1-4 5-16,1 0-5 0,-1 0-2 15,0-8-1-15,5-4-1 16,-4-1-2-16,4-3-2 16,0 0 3-16,0-5 0 15,0-3 1-15,4-1 2 16,-4-3-3-16,5-1 0 16,-5-3 1-16,5-5 0 15,-1 0 0-15,1 0 2 16,-5-4-5-16,0 0-3 15,4 0 1-15,-4 1 2 16,0-1 0-16,0-4-1 0,0 0 1 16,0 0 1-16,0 0-3 15,5 0-2-15,0 0 2 16,4 4 0-16,5-4 1 16,4 4 0-16,5-4 0 15,9-4 2-15,10 0-3 16,-1-5 0-16,5 5 1 15,1 0 0-15,-1 0 0 16,-9 0 2-16,-5 4 1 16,-4 0 1-16,-5 0 2 15,-5 0 1-15,-4 0-1 16,-5-4 1-16,-4 0-2 16,-1 0 0-16,-4 4-3 15,0-4 1-15,0 0-37 0,5 4-17 16,0 0-58-1</inkml:trace>
        </inkml:traceGroup>
        <inkml:traceGroup>
          <inkml:annotationXML>
            <emma:emma xmlns:emma="http://www.w3.org/2003/04/emma" version="1.0">
              <emma:interpretation id="{7EF71B3E-F384-42FE-B297-AA936C1A7726}" emma:medium="tactile" emma:mode="ink">
                <msink:context xmlns:msink="http://schemas.microsoft.com/ink/2010/main" type="inkWord" rotatedBoundingBox="13751,16259 17357,16259 17357,17652 13751,17652"/>
              </emma:interpretation>
              <emma:one-of disjunction-type="recognition" id="oneOf4">
                <emma:interpretation id="interp20" emma:lang="en-IN" emma:confidence="0">
                  <emma:literal>costal)</emma:literal>
                </emma:interpretation>
                <emma:interpretation id="interp21" emma:lang="en-IN" emma:confidence="0">
                  <emma:literal>cos gotta)</emma:literal>
                </emma:interpretation>
                <emma:interpretation id="interp22" emma:lang="en-IN" emma:confidence="0">
                  <emma:literal>Mostoles)</emma:literal>
                </emma:interpretation>
                <emma:interpretation id="interp23" emma:lang="en-IN" emma:confidence="0">
                  <emma:literal>costal))</emma:literal>
                </emma:interpretation>
                <emma:interpretation id="interp24" emma:lang="en-IN" emma:confidence="0">
                  <emma:literal>cowpoke)</emma:literal>
                </emma:interpretation>
              </emma:one-of>
            </emma:emma>
          </inkml:annotationXML>
          <inkml:trace contextRef="#ctx0" brushRef="#br0" timeOffset="6321.2568">7444-890 108 0,'-14'-16'41'0,"5"8"-22"0,-5 0-11 15,5 3 11-15,-5 5-5 16,0 0 0-16,-9 5-2 15,0 3 2-15,-5 8-7 16,-4 5 9-16,0 3 6 0,0 9-5 16,-1 0-2-16,1 0-4 15,14 3 0-15,8 5-6 16,10 5-1-16,10-1 0 16,3-4 0-16,10-4 0 15,10-9 0-15,-1-7-2 0,0-5 1 16,10-8 0-16,4-4 1 15,5-8-2-15,-1-8-2 16,-4-4 1-16,1-1-1 16,-1-3 0-16,-9-5 2 15,-5 5-1-15,-5-1 2 16,-4 5-2-16,-4 3 2 16,-5 1-2-16,-5 4-1 15,-4 0-2-15,-5 8-1 16,-5 8 2-1,0 4-2-15,5 5 1 0,5 3 4 16,4 5 3-16,0 3-2 16,10-3-2-16,4-5 0 15,5-3-1-15,4-5 2 16,5-8 3-16,0-8-2 16,-5-8 0-16,0-5-1 15,-9-3-2-15,-4-5 1 16,-10 1 1-16,-4 3-1 15,-10 1-1-15,-9-1 3 16,-9 1 0-16,-5 8-6 16,-4 3 0-16,0 1 1 15,0 4 3-15,4 4-20 16,-4 4-9-16,13 0-33 16,10 4-13-16,14 9-10 15</inkml:trace>
          <inkml:trace contextRef="#ctx0" brushRef="#br0" timeOffset="6726.6677">8647-713 108 0,'-4'-29'41'0,"-6"17"-22"0,-3-1-3 0,3 5 18 0,-3 0-9 15,-6 0-3 1,-4 8-12-16,-9-4-6 16,-5 4-3-16,0 4-1 0,-4 8 2 0,4 8 1 15,4-3 1-15,6-1-5 16,8 1 1-16,10-1 0 16,9 0 2-16,9 1-1 15,5 3-1-15,9 1-2 16,9 8 1-16,-4-1 1 15,0 1 2-15,-10 0-1 16,-4-1-1-16,-5-3 1 16,-9-1-1-16,-18-3-3 15,-10 8 2-15,-13-17 7 16,-10 0 4-16,0-4-5 16,1-3-1-16,13-1-4 15,9-4-1-15,10-13-41 0,8-3-17 16,24 0-14-1</inkml:trace>
          <inkml:trace contextRef="#ctx0" brushRef="#br0" timeOffset="9533.1065">9062-1205 52 0,'0'0'19'0,"-4"0"-10"0,-1 0-4 16,5 0 8-16,-9 4-3 16,-5 0 2-16,0 4-3 15,-4 9 0-15,-5 3 3 16,-10 9 5-16,1 16 2 15,0 4 1-15,4 8-5 16,1 13 1-16,3-4-7 16,6 3-3-16,9 5-3 15,4 4 2-15,5 4 1 0,14-8 2 0,9-5 2 16,9-7-5-16,5-5-1 16,0-8 0-16,5-4 2 15,-5-8-3-15,-1-4 0 16,-3-4-1-16,-6-5 1 15,-8-7-2-15,-5-1 2 16,-1-8-2-16,-8 1-1 16,0-1-19-16,-15 0-78 31</inkml:trace>
          <inkml:trace contextRef="#ctx0" brushRef="#br0" timeOffset="7341.2137">9201-820 140 0,'9'-20'52'0,"-14"11"-28"0,5-7-13 15,-4 8 15-15,-1 0-6 16,0 3-1-16,-8 5-9 15,-1 0-2-15,-5 9-4 16,-4 3 2-16,0 4 3 0,0 13-1 16,0 4 3-16,0-5-4 15,9 1-2-15,5-4 0 16,4-1-1-16,10 5 0 16,4-4 0-16,5-5 0 15,14 1 0-15,4-9 0 0,5-4 2 16,0-8-3-1,0-8-2-15,0-4 0 0,-1-5 1 16,-8-16 1-16,-5-3 3 16,-14-5-8-16,-4-5 0 15,-14 1-2-15,-5 4 2 16,-14 5 1-16,-9 3 1 16,0 12-3-16,1 5 2 15,-1 16-1-15,4 4 0 16,6 8 0-16,8 1-2 15,10 3 0-15,9 4 3 16,9 1 2-16,19 4 4 16,4-9-2-16,5 0-2 0,5-3 0 15,-1 3-1-15,-4-12-5 16,0-4-1-16,0 0-30 16,-5 0-14-16,0 0-38 15,-4-4-21 1,4 0 51-16</inkml:trace>
          <inkml:trace contextRef="#ctx0" brushRef="#br0" timeOffset="7611.9134">9809-1119 152 0,'23'-12'57'0,"-23"3"-30"0,0 5-21 15,0 4 15-15,-9 4-5 16,0 5 1-16,0 15 6 0,-5 17 3 15,-5 12-14 1,-4 13 2-16,-9-5 2 0,-5 5 3 0,0 4 1 16,0-1-11-16,5-3-5 15,4 12-3-15,5-9 1 16,0-7-1-16,5-9 2 16,-1-16 2-16,10 8 2 15,0-20-12-15,4-1-6 16,1-7-55-16,13-9-23 15,9-4-15 1</inkml:trace>
          <inkml:trace contextRef="#ctx0" brushRef="#br0" timeOffset="8015.9282">9938-496 96 0,'-13'-17'38'0,"13"9"-20"0,-5 0 1 16,5 4 16-16,5 0-8 15,-1 0-3-15,10 0-8 16,4 0 0-16,1-1-9 16,4 5 0-16,5 5 0 0,-5-1-6 15,0 8 0-15,-5 4-1 16,-9 5 0-16,-13 3 0 0,-5 9 0 15,-10 4 2-15,1 0 1 16,-10-8-1-16,0-9 1 16,5 9 2-16,0-9 2 15,5-3 3-15,9-1 1 16,9-4 3-16,13-3 4 16,10-5-10-16,10 0-2 15,8-4-6-15,5 0-1 16,0 0 3-16,5 0 3 15,-5 0-18-15,-9 0-8 16,-9 0-82 0,-10 4-41-16,-9-4 69 15</inkml:trace>
          <inkml:trace contextRef="#ctx0" brushRef="#br0" timeOffset="9934.5941">10418-1058 88 0,'-5'0'33'0,"5"21"-18"0,0-29-7 0,0 8 11 16,0 0 2-16,0 0 2 0</inkml:trace>
          <inkml:trace contextRef="#ctx0" brushRef="#br0" timeOffset="10178.3702">10422-1037 237 0,'10'20'21'0,"8"9"-12"15,5 4 2-15,5 8 1 0,0 8 0 16,4 0 1-16,0 8-1 16,0 13 0-16,-4 8-2 15,-5 12-1-15,0-4-5 16,-14-4-1-16,-4 4 1 16,-10-16 2-16,-4-9-3 15,-14-3 0-15,0-13 3 16,-5 4 1-16,1-12-6 15,-1-4 0-15,5-9 3 16,0-3 5-16,4-5-5 16,6-3 0-16,-1-5-2 0,5 0-2 15,4 0-2-15,5-4 1 16</inkml:trace>
        </inkml:traceGroup>
      </inkml:traceGroup>
    </inkml:traceGroup>
  </inkml:traceGroup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1:21:51.982"/>
    </inkml:context>
    <inkml:brush xml:id="br0">
      <inkml:brushProperty name="width" value="0.09333" units="cm"/>
      <inkml:brushProperty name="height" value="0.09333" units="cm"/>
      <inkml:brushProperty name="color" value="#00CCFF"/>
      <inkml:brushProperty name="fitToCurve" value="1"/>
    </inkml:brush>
  </inkml:definitions>
  <inkml:traceGroup>
    <inkml:annotationXML>
      <emma:emma xmlns:emma="http://www.w3.org/2003/04/emma" version="1.0">
        <emma:interpretation id="{2D37FF02-36DA-4AFF-AE6A-08D91CC7C684}" emma:medium="tactile" emma:mode="ink">
          <msink:context xmlns:msink="http://schemas.microsoft.com/ink/2010/main" type="writingRegion" rotatedBoundingBox="6651,17415 8002,17415 8002,18017 6651,18017">
            <msink:destinationLink direction="with" ref="{63572363-1259-4723-973D-191B81C51DE9}"/>
          </msink:context>
        </emma:interpretation>
      </emma:emma>
    </inkml:annotationXML>
    <inkml:traceGroup>
      <inkml:annotationXML>
        <emma:emma xmlns:emma="http://www.w3.org/2003/04/emma" version="1.0">
          <emma:interpretation id="{C6B0A344-CB7D-4113-B572-FB557960EE9F}" emma:medium="tactile" emma:mode="ink">
            <msink:context xmlns:msink="http://schemas.microsoft.com/ink/2010/main" type="paragraph" rotatedBoundingBox="6651,17415 8002,17415 8002,18017 6651,1801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ED8E5CA-924F-4B51-9B30-E8397AFDDC34}" emma:medium="tactile" emma:mode="ink">
              <msink:context xmlns:msink="http://schemas.microsoft.com/ink/2010/main" type="line" rotatedBoundingBox="6651,17415 8002,17415 8002,18017 6651,18017"/>
            </emma:interpretation>
          </emma:emma>
        </inkml:annotationXML>
        <inkml:traceGroup>
          <inkml:annotationXML>
            <emma:emma xmlns:emma="http://www.w3.org/2003/04/emma" version="1.0">
              <emma:interpretation id="{624BABC5-6EF6-403A-8859-4FA691ADCDC5}" emma:medium="tactile" emma:mode="ink">
                <msink:context xmlns:msink="http://schemas.microsoft.com/ink/2010/main" type="inkWord" rotatedBoundingBox="6651,17415 8002,17415 8002,18017 6651,18017"/>
              </emma:interpretation>
              <emma:one-of disjunction-type="recognition" id="oneOf0">
                <emma:interpretation id="interp0" emma:lang="en-IN" emma:confidence="0">
                  <emma:literal>l</emma:literal>
                </emma:interpretation>
                <emma:interpretation id="interp1" emma:lang="en-IN" emma:confidence="0">
                  <emma:literal>| &lt;</emma:literal>
                </emma:interpretation>
                <emma:interpretation id="interp2" emma:lang="en-IN" emma:confidence="0">
                  <emma:literal>\ &lt;</emma:literal>
                </emma:interpretation>
                <emma:interpretation id="interp3" emma:lang="en-IN" emma:confidence="0">
                  <emma:literal>l &lt;</emma:literal>
                </emma:interpretation>
                <emma:interpretation id="interp4" emma:lang="en-IN" emma:confidence="0">
                  <emma:literal>I &lt;</emma:literal>
                </emma:interpretation>
              </emma:one-of>
            </emma:emma>
          </inkml:annotationXML>
          <inkml:trace contextRef="#ctx0" brushRef="#br0">1095-13 88 0,'23'-4'35'0,"-19"0"-18"0,6-16-13 16,-10 12 8-16,0 12-5 16,0 0-2-16,-5 0 0 15,-4 8 1-15,-5 0-1 0,-4 1 0 16,-1 3 1-16,-4 1 1 15,-5 3-1-15,-4 0 1 16,-5 1-4-16,-4-5 0 16,4 1-1-16,5-5 3 0,-1-4 4 15,6 0-1-15,4-3 3 16,9-5-4-16,0 0 1 16,14 0-7-16,5 0-1 15,-1 0 0-15,1 0 2 16,9 8-3-16,-1-4 0 15,6 8 1-15,-1 0 4 16,5 9 5-16,5-1-1 16,0 5 3-16,4 4-4 15,14 8-2-15,5-5 0 16,4 1-1-16,0-4-2 16,-4 4 1-16,5-9 2 15,-6-3 4-15,-8-1-6 16,-5-3-4-16</inkml:trace>
          <inkml:trace contextRef="#ctx0" brushRef="#br0" timeOffset="-810.4187">39 0 80 0,'0'4'30'0,"0"-4"-16"0,-5 0-17 15,1 4 32-15,-1 4-10 16,5 0 0-16,-5 5-2 0,1 3-4 15,-1 9 0-15,5 11-5 16,0 5 0-16,0 5-5 16,0 3 0-16,0 0 1 0,-4-4 2 15,4-8 3-15,0 0 0 16,0-13 0-16,0 5-5 16,0-8-1-16,0-1 1 15,0-8 2-15,0 1-21 16,4-1-9-16,1-8-57 15</inkml:trace>
        </inkml:traceGroup>
      </inkml:traceGroup>
    </inkml:traceGroup>
  </inkml:traceGroup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1:20:02.660"/>
    </inkml:context>
    <inkml:brush xml:id="br0">
      <inkml:brushProperty name="width" value="0.09333" units="cm"/>
      <inkml:brushProperty name="height" value="0.09333" units="cm"/>
      <inkml:brushProperty name="color" value="#00CCFF"/>
      <inkml:brushProperty name="fitToCurve" value="1"/>
    </inkml:brush>
  </inkml:definitions>
  <inkml:traceGroup>
    <inkml:annotationXML>
      <emma:emma xmlns:emma="http://www.w3.org/2003/04/emma" version="1.0">
        <emma:interpretation id="{D19633D2-D33D-4F66-9AFA-9B6BF817408C}" emma:medium="tactile" emma:mode="ink">
          <msink:context xmlns:msink="http://schemas.microsoft.com/ink/2010/main" type="writingRegion" rotatedBoundingBox="25254,10817 22732,14049 19966,11891 22488,8659"/>
        </emma:interpretation>
      </emma:emma>
    </inkml:annotationXML>
    <inkml:traceGroup>
      <inkml:annotationXML>
        <emma:emma xmlns:emma="http://www.w3.org/2003/04/emma" version="1.0">
          <emma:interpretation id="{A473B877-6030-4A4F-886C-853D199D41F8}" emma:medium="tactile" emma:mode="ink">
            <msink:context xmlns:msink="http://schemas.microsoft.com/ink/2010/main" type="paragraph" rotatedBoundingBox="25254,10817 22732,14049 21073,12754 23595,95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54FC01F-49CA-412F-B371-F22CF61D8177}" emma:medium="tactile" emma:mode="ink">
              <msink:context xmlns:msink="http://schemas.microsoft.com/ink/2010/main" type="inkBullet" rotatedBoundingBox="25254,10817 23978,12452 23111,11776 24387,10141"/>
            </emma:interpretation>
            <emma:one-of disjunction-type="recognition" id="oneOf0">
              <emma:interpretation id="interp0" emma:lang="en-IN" emma:confidence="0">
                <emma:literal>-</emma:literal>
              </emma:interpretation>
              <emma:interpretation id="interp1" emma:lang="en-IN" emma:confidence="0">
                <emma:literal>_</emma:literal>
              </emma:interpretation>
              <emma:interpretation id="interp2" emma:lang="en-IN" emma:confidence="0">
                <emma:literal>.</emma:literal>
              </emma:interpretation>
              <emma:interpretation id="interp3" emma:lang="en-IN" emma:confidence="0">
                <emma:literal>^</emma:literal>
              </emma:interpretation>
              <emma:interpretation id="interp4" emma:lang="en-IN" emma:confidence="0">
                <emma:literal>`</emma:literal>
              </emma:interpretation>
            </emma:one-of>
          </emma:emma>
        </inkml:annotationXML>
        <inkml:trace contextRef="#ctx0" brushRef="#br0">3315-142 72 0,'-9'-25'27'0,"9"17"-14"0,-5 0-7 0,5 8 11 16,0 0-9-16,0 8-2 15,0 12 5-15,-4 21 4 16,-1 21 6-16,-4 12 4 16,0 16 2-16,-5 37 1 15,0 29-2-15,-4 8-1 16,8 25-14-16,-13 12 0 0,14-25 0 15,-5-7 2-15,1-22 3 16,-1-3-1-16,0-25 1 16,-5-29 0-16,-4-20 0 15,-9-17-2-15,-14-20-1 0,-5-25-5 16,1-16-3-16,-10-8-33 16,0-1-16-16,-5 5-44 15,-13 0-59 1,9 3 41-16</inkml:trace>
      </inkml:traceGroup>
      <inkml:traceGroup>
        <inkml:annotationXML>
          <emma:emma xmlns:emma="http://www.w3.org/2003/04/emma" version="1.0">
            <emma:interpretation id="{83CF45FE-1F9F-41E6-828B-19FD27DE90F8}" emma:medium="tactile" emma:mode="ink">
              <msink:context xmlns:msink="http://schemas.microsoft.com/ink/2010/main" type="line" rotatedBoundingBox="24732,11050 22521,13884 21073,12754 23285,9920"/>
            </emma:interpretation>
          </emma:emma>
        </inkml:annotationXML>
        <inkml:traceGroup>
          <inkml:annotationXML>
            <emma:emma xmlns:emma="http://www.w3.org/2003/04/emma" version="1.0">
              <emma:interpretation id="{5934D444-3CB3-4BBA-B18B-DF764B5CF2C9}" emma:medium="tactile" emma:mode="ink">
                <msink:context xmlns:msink="http://schemas.microsoft.com/ink/2010/main" type="inkWord" rotatedBoundingBox="24732,11050 22521,13884 21073,12754 23285,9920"/>
              </emma:interpretation>
              <emma:one-of disjunction-type="recognition" id="oneOf1">
                <emma:interpretation id="interp5" emma:lang="en-IN" emma:confidence="0">
                  <emma:literal>in I</emma:literal>
                </emma:interpretation>
                <emma:interpretation id="interp6" emma:lang="en-IN" emma:confidence="0">
                  <emma:literal>on I</emma:literal>
                </emma:interpretation>
                <emma:interpretation id="interp7" emma:lang="en-IN" emma:confidence="0">
                  <emma:literal>in gf</emma:literal>
                </emma:interpretation>
                <emma:interpretation id="interp8" emma:lang="en-IN" emma:confidence="0">
                  <emma:literal>on gf</emma:literal>
                </emma:interpretation>
                <emma:interpretation id="interp9" emma:lang="en-IN" emma:confidence="0">
                  <emma:literal>one</emma:literal>
                </emma:interpretation>
              </emma:one-of>
            </emma:emma>
          </inkml:annotationXML>
          <inkml:trace contextRef="#ctx0" brushRef="#br0" timeOffset="795.0717">576 1712 68 0,'10'-25'27'0,"-10"17"-14"0,0 0 2 15,0 0 15-15,0 8-7 16,4 4-4-16,-8 4 3 0,-1 17 0 16,0 16 2-16,1 29 2 15,-5 24-14-15,-1 4 0 16,1 9 1-16,0 4-3 0,0 4 0 16,0-9-4-16,-1-11-1 15,6-13-1-15,-1-21 2 16,0-11-1-16,1-14 0 15,-1-11 1-15,1-9 1 16,-1-11-3-16,5-14-3 16,5-15-29-16,4-13-11 15,0-8-21 1,5-9-49-16,9-3 19 16</inkml:trace>
          <inkml:trace contextRef="#ctx0" brushRef="#br0" timeOffset="1007.0018">798 2143 124 0,'46'-41'49'0,"-32"29"-26"0,4-25-16 15,-13 28 15-15,-1 9-9 16,-4 4-2-16,-4 1 0 16,-10 7 0-16,-4 4-5 15,-10 9-6-15,-4 4-1 0,-5 8 3 16,-5-1 1-16,1-3 1 16,4-8 0-16,0-5-5 15,9-3 1-15,5-5 0 16,14 0-5-1,14 1-1-15,8 3 7 16,6 5 4-16,-1 7 2 0,10 5 1 16,4 0 0-16,5 0 2 15,0 4-5-15,0 8-1 16,0-8 0-16,-5-8 2 16,-4-5 1-16,-1-3 1 15,-4-9-22-15,10-8-8 16,-6-12-71-1</inkml:trace>
          <inkml:trace contextRef="#ctx0" brushRef="#br0" timeOffset="3272.6085">3002 1084 100 0,'4'0'38'0,"-4"0"-20"0,-4 0-12 0,4 0 11 0,0 0 2 16,0 0 1-16,-9-4-7 15,9-4-3-15,0-4-3 16,9-1-2-16,-5 1-3 16,6 0-2-16,-1-9 3 0,0-7 0 15,10-1 3-15,8 4 1 16,1 1 1-16,4-1-4 15,5 4-3-15,0 1 0 16,0 4 1-16,0-1 1 16,0 5 1-16,-10 0-2 15,5 3 1-15,-8 1-4 16,-6 4 0-16,-4 0 1 0,0 0 2 16,-5 0 3-16,0 0 2 15,-4-5-3-15,-1 5-3 16,-4 0-9-16,0 0-5 15,5 0-73 1</inkml:trace>
          <inkml:trace contextRef="#ctx0" brushRef="#br0" timeOffset="4864.3394">1194 2565 72 0,'5'-8'30'0,"-5"0"-16"0,5 0-1 15,-5 0 11-15,4-1-4 16,1 1-1-16,4 0-9 16,0-4-4-16,0-1-1 15,1 1 1-15,4 4-3 16,-1 0 0-16,-3 4 1 0,3 4-2 16,-3 0-2-16,-1 8 5 0,-5 4 1 15,1 9 2-15,-5 7 0 16,0 17-2-16,0 5 1 15,-5-5 0-15,-4-4 1 16,5-8-2-16,-1-5 1 16,0-3 0-16,5-9 3 15,-4-7 1-15,4-9 3 16,4-9-7-16,1-11-2 16,0-13-3-16,4-4 1 15,0-4-4-15,0 0 0 16,5 4 1-16,5 0 2 15,-1 8-6-15,0 5 1 16,1 7-1-16,-1 5 2 16,1 8 1-16,-5 8 1 0,-1 8-3 15,-3 5 2-15,-1 7-1 16,-5 1 0-16,1 8 4 16,-5 0 1-16,9 0 1 15,-4-9 0-15,0-3-2 16,4-5 1-16,0-8 0 15,5-16 1-15,0-8-2 16,-1-5 1-16,15-3-2 16,-5-9 2-16,5 0-2 15,0-4-1-15,-1 8 1 16,1 5-1-16,-5 7-5 16,0 5 1-16,-5 8 0 15,1 8 2-15,-5 8 3 0,0 13 4 16,-1 4 0-1,1 12 2-15,0 4 0 0,0-4 3 16,0-4-3-16,0-4-2 16,-1-5-5-16,1-7-2 15,0-9 5-15,0-4 5 16,0-8-2-16,-5-4 2 16,0-4-38-16,5-13-15 15,0-7-63 1</inkml:trace>
          <inkml:trace contextRef="#ctx0" brushRef="#br0" timeOffset="-1351.9682">2195-257 56 0,'9'-13'24'0,"-9"5"-12"0,5 0-5 0,-5 4 9 16,0 0-6-16,4 0-1 15,1 0-5-15,0-1-3 16,-1 1 2-16,-4 4 2 16,0 0-2-16,5 0 0 15,-5 0-3-15,0 0-1 16,4 0 1-16,1 0 2 16,0-4-1-16,-1 4 2 15,1 0-4-15,-5-4 0 16,9 4 1-16,-4 0 2 15,-1 0-1-15,1-4-1 16,-5 4 1-16,0 0-1 16,0 0-3-16,0 0 2 0,0 0-1 15,0 0 0-15,0 0 2 16,0 0 2-16,4 0-1 16,1 0 2-16,-5 0-4 15,0 0 0-15,5-4 3 16,-5 4 1-16,4 0-4 15,-4 0-1-15,0 0-2 16,0 0 3-16,0 0 0 16,0 0 3-16,0 0 3 15,0 0 2-15,0 0-3 16,0 4-1-16,-4 0-1 16,-1 4 1-16,-4 1 0 0,-5 7 1 15,-4 9-2-15,-1-1 1 16,-4 1-4-16,0 8 0 15,5 4 1-15,-1-5 2 16,5 1-14-16,5-8-5 16</inkml:trace>
          <inkml:trace contextRef="#ctx0" brushRef="#br0" timeOffset="-734.1559">2130 621 80 0,'14'-62'33'0,"-9"50"-18"0,-1 0 0 15,-4 3 13-15,0 1-7 16,-4 0 1-16,-1 4-11 16,-4 0-4-16,-5 4-2 15,0 4 1-15,0 4-3 16,-9 21-4-16,5-1-2 0,0 1 2 0,4 0 2 15,0-4-2-15,5-1 0 16,13-3-1-16,1-1 0 16,4 1 0-16,5-1 0 15,0-3 2-15,4-1 0 16,1 9 0-16,-1-5 0 16,-4 9 0-16,-5-5 2 15,-9-3 10-15,-9 0 4 16,-5-5 1-16,-14 0 0 15,-8-3-7-15,-6-5-2 16,1-4-2-16,-6-4-1 16,6 0-3-16,9 0-2 0,9 0-4 15,27-4-53 1,10-4-55 0,14-1 25-16</inkml:trace>
          <inkml:trace contextRef="#ctx0" brushRef="#br0" timeOffset="-345.6297">2882 670 80 0,'28'-37'33'0,"-24"29"-18"0,10-17-5 0,-9 17 12 15,-1 0 3-15,1 0 4 16,-5-1 0-16,-5 1 0 16,-4 0-5-16,-5 0-3 15,-4 4-11-15,-1 0-2 0,-4 4 2 16,-4 4-2-16,-1 12 1 16,0 9-8-16,5 3 0 15,0 5-3-15,14 0 0 16,9-4 2-16,9-1 2 15,5-3-1-15,4-4-1 16,10-5 3-16,4-8 2 16,5-8-2-16,-9-8 0 15,0-12 1-15,-15-13 2 0,-8-12-1 16,-14-1 0-16,-10-3-6 16,-4 4 1-16,0 8-2 15,0 4 0-15,5 9 2 16,4-1 0-16,9 9-55 15,10 3-23-15,13 5-14 16</inkml:trace>
        </inkml:traceGroup>
      </inkml:traceGroup>
    </inkml:traceGroup>
    <inkml:traceGroup>
      <inkml:annotationXML>
        <emma:emma xmlns:emma="http://www.w3.org/2003/04/emma" version="1.0">
          <emma:interpretation id="{DCB795AB-895D-4498-9DC4-D3315AB56A58}" emma:medium="tactile" emma:mode="ink">
            <msink:context xmlns:msink="http://schemas.microsoft.com/ink/2010/main" type="paragraph" rotatedBoundingBox="22648,11166 21087,11285 21015,10338 22576,1021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871B27A-9BA6-4657-AB25-9CB3EB44A453}" emma:medium="tactile" emma:mode="ink">
              <msink:context xmlns:msink="http://schemas.microsoft.com/ink/2010/main" type="line" rotatedBoundingBox="22648,11166 21087,11285 21015,10338 22576,10219"/>
            </emma:interpretation>
          </emma:emma>
        </inkml:annotationXML>
        <inkml:traceGroup>
          <inkml:annotationXML>
            <emma:emma xmlns:emma="http://www.w3.org/2003/04/emma" version="1.0">
              <emma:interpretation id="{09759501-D6A7-41E0-81A8-E74AFB37797E}" emma:medium="tactile" emma:mode="ink">
                <msink:context xmlns:msink="http://schemas.microsoft.com/ink/2010/main" type="inkWord" rotatedBoundingBox="22648,11166 21087,11285 21015,10338 22576,10219"/>
              </emma:interpretation>
              <emma:one-of disjunction-type="recognition" id="oneOf2">
                <emma:interpretation id="interp10" emma:lang="en-IN" emma:confidence="0">
                  <emma:literal>09/</emma:literal>
                </emma:interpretation>
                <emma:interpretation id="interp11" emma:lang="en-IN" emma:confidence="0">
                  <emma:literal>de</emma:literal>
                </emma:interpretation>
                <emma:interpretation id="interp12" emma:lang="en-IN" emma:confidence="0">
                  <emma:literal>oof</emma:literal>
                </emma:interpretation>
                <emma:interpretation id="interp13" emma:lang="en-IN" emma:confidence="0">
                  <emma:literal>oar</emma:literal>
                </emma:interpretation>
                <emma:interpretation id="interp14" emma:lang="en-IN" emma:confidence="0">
                  <emma:literal>def</emma:literal>
                </emma:interpretation>
              </emma:one-of>
            </emma:emma>
          </inkml:annotationXML>
          <inkml:trace contextRef="#ctx0" brushRef="#br0" timeOffset="-3259.1317">79 50 72 0,'9'-12'27'0,"-9"4"-14"0,4 0-7 0,-4 4 9 0,5 0 3 16,-5-1 1-16,5 1-8 16,-5 0-2-16,0 4-3 15,0 4-1-15,0 5 1 16,-5 7 3-16,0 9 2 16,-4 20 3-16,0 0-7 15,0 8 0-15,-1 13 0 0,1 24 3 16,0-4 4-16,4 0-4 15,1-4 0-15,-1-4-6 16,1-16-1-16,-1-9-1 16,0-12 1-16,5-8 0 15,0-4 1-15,-4-9 2 0,-1-3 3 16,5-5-6-16,0-4-4 16,0-32-143-1,9-5 36 1</inkml:trace>
          <inkml:trace contextRef="#ctx0" brushRef="#br0" timeOffset="-2882.6465">553 325 80 0,'-4'0'33'0,"-1"4"-18"0,-4 5-7 0,0-1 11 0,0 12-3 16,-5 13 1-16,0 4-3 16,5 25 1-16,-1-5-4 15,6 1 1-15,8-5-7 16,6-8-3-16,3 0-1 16,6-8 1-16,9-12 1 0,-1-17 3 15,1-8 3-15,4-12-2 16,0-9 1-16,1-24-3 15,-6-8 0-15,-4-9-3 16,-9 0 1-16,-14 5-4 16,-9 0 0-16,-9 7 3 15,-5 13 1-15,-10 13-6 16,-4 12 0-16,1 12 1 0,3 4 1 16,6 8-21-16,8 4-8 15,5 5-45 1</inkml:trace>
          <inkml:trace contextRef="#ctx0" brushRef="#br0" timeOffset="-2447.8114">1457 178 100 0,'0'-13'38'0,"-4"9"-20"0,-6-8-4 16,1 8 15-16,0 0-5 15,-5 4-2-15,-4 4-10 16,-5 8-5-16,-5 17-4 16,-4 4 6-16,-5 8 4 0,0 12-4 15,5 13-1-15,9 12-4 16,13-5-1-16,10-3-1 15,10-8 1-15,8-9 0 16,14-12 3-16,1-20 1 16,8-17 1-16,5-12-4 15,0-13-3-15,0-24 0 0,-9-13 1 16,-9-7 1-16,-10-1 1 16,-13-12-2-16,-19 13-2 15,0 7 1-15,-9 9-1 16,-4 12-3-16,-1 16 0 15,0 13-1-15,1 16 3 16,4 13-55 0,4 4-64-16,10 7 22 15</inkml:trace>
        </inkml:traceGroup>
      </inkml:traceGroup>
    </inkml:traceGroup>
  </inkml:traceGroup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1:23:15.455"/>
    </inkml:context>
    <inkml:brush xml:id="br0">
      <inkml:brushProperty name="width" value="0.09333" units="cm"/>
      <inkml:brushProperty name="height" value="0.09333" units="cm"/>
      <inkml:brushProperty name="color" value="#00CCFF"/>
      <inkml:brushProperty name="fitToCurve" value="1"/>
    </inkml:brush>
  </inkml:definitions>
  <inkml:traceGroup>
    <inkml:annotationXML>
      <emma:emma xmlns:emma="http://www.w3.org/2003/04/emma" version="1.0">
        <emma:interpretation id="{8DC0B043-603D-43D8-B77A-65C52DF0F841}" emma:medium="tactile" emma:mode="ink">
          <msink:context xmlns:msink="http://schemas.microsoft.com/ink/2010/main" type="writingRegion" rotatedBoundingBox="18884,13937 19927,16024 18766,16604 17723,14517"/>
        </emma:interpretation>
      </emma:emma>
    </inkml:annotationXML>
    <inkml:traceGroup>
      <inkml:annotationXML>
        <emma:emma xmlns:emma="http://www.w3.org/2003/04/emma" version="1.0">
          <emma:interpretation id="{3B5FE60B-6007-4E29-AE51-DB049E3BCDA4}" emma:medium="tactile" emma:mode="ink">
            <msink:context xmlns:msink="http://schemas.microsoft.com/ink/2010/main" type="paragraph" rotatedBoundingBox="18884,13937 19927,16024 18766,16604 17723,1451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B441069-8D1E-4D59-97BB-4BE0628572DB}" emma:medium="tactile" emma:mode="ink">
              <msink:context xmlns:msink="http://schemas.microsoft.com/ink/2010/main" type="line" rotatedBoundingBox="18884,13937 19927,16024 18766,16604 17723,14517"/>
            </emma:interpretation>
          </emma:emma>
        </inkml:annotationXML>
        <inkml:traceGroup>
          <inkml:annotationXML>
            <emma:emma xmlns:emma="http://www.w3.org/2003/04/emma" version="1.0">
              <emma:interpretation id="{B308CE5C-197E-4BC5-BCDF-AA1D09CE563F}" emma:medium="tactile" emma:mode="ink">
                <msink:context xmlns:msink="http://schemas.microsoft.com/ink/2010/main" type="inkWord" rotatedBoundingBox="18884,13937 19927,16024 18766,16604 17723,14517"/>
              </emma:interpretation>
              <emma:one-of disjunction-type="recognition" id="oneOf0">
                <emma:interpretation id="interp0" emma:lang="en-IN" emma:confidence="0">
                  <emma:literal>our</emma:literal>
                </emma:interpretation>
                <emma:interpretation id="interp1" emma:lang="en-IN" emma:confidence="0">
                  <emma:literal>over</emma:literal>
                </emma:interpretation>
                <emma:interpretation id="interp2" emma:lang="en-IN" emma:confidence="0">
                  <emma:literal>or</emma:literal>
                </emma:interpretation>
                <emma:interpretation id="interp3" emma:lang="en-IN" emma:confidence="0">
                  <emma:literal>air</emma:literal>
                </emma:interpretation>
                <emma:interpretation id="interp4" emma:lang="en-IN" emma:confidence="0">
                  <emma:literal>for</emma:literal>
                </emma:interpretation>
              </emma:one-of>
            </emma:emma>
          </inkml:annotationXML>
          <inkml:trace contextRef="#ctx0" brushRef="#br0">-2430 6037 88 0,'-4'8'33'0,"4"-8"-18"0,-5-4-7 0,5 4 13 16,0 0-1-1,0 0 0-15,-5-8-4 16,5 0-2-16,0-4-6 0,0-1 0 16,5-3-5-16,0 0 3 0,4-5 3 15,5 1-5-15,4-1-2 16,5 1 3-16,9-5 4 16,5-12-3-16,9 0-1 15,10 4 2-15,8 1 0 16,5 7-6-16,10 5 0 15,-5 7-1-15,-1 5 2 16,-8 8-1-16,-5 0-1 16,-9 4 1-16,-5 13-1 15,-9-1 6-15,-5 4 4 16,-9 1 1-16,-5-5 1 0,1 1-4 16,-5-5-3-16,0 0-2 15,-5-3-3-15,0-1 3 16,0-4 2-16,-4 0-2 15,-1 0-2-15,1-4-33 16,0 0-16-16,4 4-49 16</inkml:trace>
          <inkml:trace contextRef="#ctx0" brushRef="#br0" timeOffset="2895.7343">-2780 4107 52 0,'-19'-37'19'0,"10"33"-10"0,0-21 2 0,4 17 12 15,-4 0-6-15,0 0 1 16,0 4-11-16,-1 4-2 15,-3 20-1 1,-6 9 0-16,1 4 0 16,4-1 0-16,0 5 2 15,5 4 1-15,0 0 1 16,4-4-2-16,5-4 1 16,9-4 5-16,5-5 4 15,4-7-8-15,6-5-7 0,3-4-1 0,10-4 6 16,5-4 6-1,-1 0-4-15,1-24 0 0,-1-1-4 16,1-4-1-16,-6-4 1 16,-8-8 0-16,0-8-7 15,-24 0 0-15,-8 0 3 16,-15 4 2-16,-4 4-3 16,-9 4 1-16,-9 8-2 15,-1 9 0-15,1 7 0 16,-1 13-2-16,1 5 0 15,4 3 3-15,9 4 0 16,5 9 1-16,9 11-3 16,5-3 2-16,9-4 1 15,9-1 2-15,10 1-3 0,4-9 0 16,9 1 3-16,5-9 3 16,4 0-4-16,-4 0-1 15,0 0 2-15,-5 1 1 16,1-5-1-16,-10 0 1 15,-5 0-4-15,-4 0-2 16,-5-4 2-16,0 4 0 16,-4-4-114-1,4 0 24 1</inkml:trace>
          <inkml:trace contextRef="#ctx0" brushRef="#br0" timeOffset="3227.2556">-2176 3824 52 0,'9'-20'19'0,"-9"15"-10"0,0-3-13 16,0 8 4-16,0 0 17 16,0 0 9-16,0 0-13 15,0 0-7-15,-5 8 7 16,1 13 3-16,-5 8 0 15,-5 24 3-15,-5 17 3 16,-4 12 1-16,0 4-4 16,-4 4 1-16,-6 4-11 15,-4 13-3-15,1-9 0 0,3-8-1 16,1-8 0-16,4-4-3 16,1-12-2-16,-1-13 3 0,10-8 2 15,-1-12 0-15,5-5 0 16,0-7-12-16,5-5-5 15,9-12-78 1</inkml:trace>
          <inkml:trace contextRef="#ctx0" brushRef="#br0" timeOffset="3692.2501">-2112 4545 116 0,'0'-12'46'0,"0"0"-24"0,5-1-17 16,0 5 13-16,4 0-4 16,9 0 2-16,5 0-11 15,5-1-3-15,0 5-2 16,-1 4-3-16,1 4 2 0,0 9-1 15,-5 7 0-15,-5 9 2 16,-13 4 2-16,-5 16-3 16,-9 0 0-16,-5-4 5 15,-5 0 5-15,-8-4-5 16,-6-8-2-16,6-4-4 0,4-5-1 16,4-7 6-16,5-5 5 15,5-4 2-15,9 0 4 16,5-3-5-16,13-1-3 15,5-4-1-15,9 0-1 16,5 4 0-16,9 0 0 16,5-4 0-16,0 4 0 15,-5 0-5-15,-4-4 1 16,-1 0 0-16,-4 0 2 16,-5 0-6-16,0-4-1 15,-4 0-84 1</inkml:trace>
        </inkml:traceGroup>
      </inkml:traceGroup>
    </inkml:traceGroup>
  </inkml:traceGroup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5T12:34:25.578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DE47A09-E21D-4B64-A0A0-E46BB6B6F0B6}" emma:medium="tactile" emma:mode="ink">
          <msink:context xmlns:msink="http://schemas.microsoft.com/ink/2010/main" type="inkDrawing" rotatedBoundingBox="1338,12806 3498,13319 3298,14161 1138,13647" semanticType="callout" shapeName="Other">
            <msink:sourceLink direction="from" ref="{29294546-5A5C-4329-A478-165CC5BCD8C0}"/>
            <msink:sourceLink direction="to" ref="{29294546-5A5C-4329-A478-165CC5BCD8C0}"/>
          </msink:context>
        </emma:interpretation>
      </emma:emma>
    </inkml:annotationXML>
    <inkml:trace contextRef="#ctx0" brushRef="#br0">-5426 715 52 0,'-4'-4'22'0,"4"4"-12"0,0 0 1 0,0 0 10 16,0 0 0-16,0 0-1 15,0 0-2-15,0 0 1 16,0 0-6-16,0 0 0 15,0 0 3-15,-4-4 4 16,-1-7-10-16,1-8 3 0,-4-3 1 0,-1-8-3 16,-3-4 1-16,-1-3-5 15,0-1 1-15,-8 8-1 16,-4 4 1-16,4 4-4 16,-4 7-3-16,0 7 2 15,-1 5 2-15,-3 14-2 16,-1 7 0-16,1 1 1 15,0 4 0-15,3-5 2 16,5 1 1-16,0-4-3 16,0-4-1-16,0-3 1 15,-4-8 2-15,4-4-5 16,0-4-3-16,0-3 1 16,-9-4 2-16,1 0-2 15,-5 0 0-15,-8 8 1 0,-4 3 0 16,-5 8 4-16,1 3 2 15,-1 1 0-15,5-1 1 16,4 5-2-16,0-5 2 16,4-3-2-16,0-8 0 15,4-3-6-15,1-12-1 16,3-7 1-16,1-4 0 16,-1-4 1-16,1-3 2 15,-1 7-1-15,-3-4-1 16,-5 8 5-16,4 15 4 15,5 3-5-15,-1 8 0 16,1 0 0-16,4 0 2 0,3 0-3 16,1 4-2-16,5-4 0 15,-1-8 1-15,4-7-6 16,1-18 1-16,3-1-6 16,1-7 1-16,-1 0 4 15,1 3 2-15,-1 5 2 16,1 7 0-16,0 3 4 15,-5 4 5-15,0 4 1 16,1 4 2-16,-1 4-6 16,-4 7-4-16,-8 3-1 15,4 9-1-15,-4 3 2 16,4 7 1-16,-5 8-6 16,1 7 0-16,-4 12 1 15,3 11 1-15,5 7-2 0,0 4 2 16,13-3-1-16,0-5 0 15,-1-7 2-15,9-11 2 16,0-7-3-16,0-12 0 16,4-11 1-16,-4-15 0 15,0-8 2-15,-4-10 1 16,-4-12-1-16,3-8 1 16,-11-7-4-16,-1-3 0 15,-4-1 1-15,0-3 0 16,4 7 2-16,4 7 3 15,1 1-2-15,3 7 0 16,5 4-3-16,4 4-3 0,8-1-1 16,9 4 0-16,4 1 3 15,5 3 2-15,3 0 0 16,5 0-1-16,8 0-2 16,8 0 1-16,-8 0 1 15,5 0 0-15,-1 0-3 16,0-4 0-16,-4 1-12 15,5-5-2-15,-1 4-60 16,0 4-25-16,-8 0 0 16</inkml:trace>
  </inkml:traceGroup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2:02:25.678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26DE63D-86C1-4225-8F53-9A1974A9B5AF}" emma:medium="tactile" emma:mode="ink">
          <msink:context xmlns:msink="http://schemas.microsoft.com/ink/2010/main" type="writingRegion" rotatedBoundingBox="4454,5467 21596,6002 21303,15383 4162,14848"/>
        </emma:interpretation>
      </emma:emma>
    </inkml:annotationXML>
    <inkml:traceGroup>
      <inkml:annotationXML>
        <emma:emma xmlns:emma="http://www.w3.org/2003/04/emma" version="1.0">
          <emma:interpretation id="{C75494D5-BBC7-41C8-9E60-7CFF315AB402}" emma:medium="tactile" emma:mode="ink">
            <msink:context xmlns:msink="http://schemas.microsoft.com/ink/2010/main" type="paragraph" rotatedBoundingBox="4837,5417 9184,5768 9088,6949 4742,659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67AA84D-C441-4115-9FA6-3F5463891441}" emma:medium="tactile" emma:mode="ink">
              <msink:context xmlns:msink="http://schemas.microsoft.com/ink/2010/main" type="line" rotatedBoundingBox="4837,5417 9184,5768 9088,6949 4742,6598"/>
            </emma:interpretation>
          </emma:emma>
        </inkml:annotationXML>
        <inkml:traceGroup>
          <inkml:annotationXML>
            <emma:emma xmlns:emma="http://www.w3.org/2003/04/emma" version="1.0">
              <emma:interpretation id="{FD1D8B27-CF77-494E-9413-CCCD312D7AFA}" emma:medium="tactile" emma:mode="ink">
                <msink:context xmlns:msink="http://schemas.microsoft.com/ink/2010/main" type="inkWord" rotatedBoundingBox="4837,5417 9184,5768 9088,6949 4742,6598"/>
              </emma:interpretation>
              <emma:one-of disjunction-type="recognition" id="oneOf0">
                <emma:interpretation id="interp0" emma:lang="en-IN" emma:confidence="0">
                  <emma:literal>Relative</emma:literal>
                </emma:interpretation>
                <emma:interpretation id="interp1" emma:lang="en-IN" emma:confidence="0">
                  <emma:literal>Relative e</emma:literal>
                </emma:interpretation>
                <emma:interpretation id="interp2" emma:lang="en-IN" emma:confidence="0">
                  <emma:literal>Relation e</emma:literal>
                </emma:interpretation>
                <emma:interpretation id="interp3" emma:lang="en-IN" emma:confidence="0">
                  <emma:literal>relative e</emma:literal>
                </emma:interpretation>
                <emma:interpretation id="interp4" emma:lang="en-IN" emma:confidence="0">
                  <emma:literal>Relativ e</emma:literal>
                </emma:interpretation>
              </emma:one-of>
            </emma:emma>
          </inkml:annotationXML>
          <inkml:trace contextRef="#ctx0" brushRef="#br0">-10871-3744 88 0,'4'-15'35'0,"-4"7"-18"0,0 1 0 0,0-1 16 15,0 1-6-15,0 3-1 16,0 4-15-16,0-4-4 15,0 8-5-15,0 4-2 0,0 7 1 0,0 7 1 16,-4 27 1-16,-5 7 3 16,1 4 3-1,-1 11-4-15,1 0-3 16,0 0 1-16,-1 4 2 0,1 11-2 16,-5-11-2-16,5-12 0 15,-1-10-1-15,1-12 11 16,4-11 7-16,-5-8 4 15,5-11 4-15,0-11-10 16,-5-22-2-16,5-8-6 16,0-11 0-16,4-8-5 15,0-7 0-15,4-15-3 16,9-11-1-16,-5-8-1 0,5 4 0 16,4 7 2-16,0 8 0 15,8 8 0-15,9 10 2 16,8 5-6-1,4 6 1-15,9 5 1 0,-1 15 1 16,-3 3-2-16,-5 11 0 16,-4 12-1-16,-4 7 3 15,-8 16 0-15,-5 10 1 16,-4 15-3-16,-13 8 2 16,-8 4 1-16,-8-4 0 15,-13 0 0-15,-17-8 0 16,-4-11 2-16,-9-7 1 0,1-4-6 15,-1-8-2-15,5-7 8 16,4-4 7 0,4-11-4-16,9 0-3 15,8-11-2-15,4 0-1 0,8 0-3 16,5 3 0-16,8 4 2 16,5 12 0-16,-1 7-4 15,5 0-1-15,4 4 3 16,-1 10 1-16,1 13 2 15,0-1 2-15,4 19-3 16,-4-1-2-16,0-2 2 16,4-5 2-16,-4-7 0 15,0 0 2-15,4-8-2 0,4-3-1 16,0-12 3 0,0-3 2-16,1-8 0 15,-1-7 0-15,0-8-6 16,5-3 1-16,-1-8 2 0,0-4 1 15,1-3-1-15,-5-12-2 16,0-7-2-16,1 3 1 16,-1 5 1-16,0-1 0 15,-4 0-3-15,-4 1 2 16,0 3 1-16,-4 0 0 16,-9 4 2-16,0-1 3 15,-8 9-7-15,-5 3 0 16,-3 4 0-16,-1 3 1 15,-4 4-2-15,0 8 0 16,-4 11-1-16,0 11 0 0,5 8 3 16,3 15 0-16,4 7-2 15,5-4 2-15,4-3 1 16,9-4 0-16,3-4 0 16,1-8 2-16,8-6 3 15,8-16 2-15,9-7-3 16,4-12-1-16,0-7-1 15,9-19-2-15,-1-14 9 16,1-12 4-16,-5-4-4 16,-8-3-3-16,0-8-6 15,-4-7-2-15,-9-4 1 16,-4 11 0-16,-8 11 1 16,-1 12 0-16,-8 15-5 0,1 10 1 15,-5 16 2-15,-5 19 1 16,-3 14-4-16,0 16 1 15,-1 10 2-15,1 5 1 16,-1 6 1-16,1 9 0 16,8 14 0-16,4-7 0 15,0-8 2-15,5-7 1 16,3-11-1-16,1-4 1 16,0-8-18-16,4-11-6 15,-1-7-17-15,1-4-6 16,4-4-47-1,4-3-30-15,5-8 55 16</inkml:trace>
          <inkml:trace contextRef="#ctx0" brushRef="#br0" timeOffset="1784.8137">-8965-3052 56 0,'9'-8'22'0,"-9"1"-12"0,0-8 6 0,0 8 13 16,0-5 2-16,0-3 2 0,0 0-12 16,0 0-3-16,0 0-10 15,-4 0-3 1,-5 1-3-16,-4-1 1 0,-3 3 0 0,-1 1 1 16,-4 4 0-16,0 3-2 15,-5 0-2-15,1 4 1 16,-13 8-1-16,0 3 0 15,1 8 2-15,-6 7 1 16,6 7 1-16,-1 9-2 16,8 6 1-16,5-7 0 15,8 1 1-15,5-5-2 16,7-3-2-16,10-4 1 16,7-4-1-16,5-8 4 15,12 1 2-15,5-8 2 16,4-3 0-16,0-8-7 15,0-8 0-15,4-7 5 0,0-15 4 16,-4-14-1-16,-5-1 0 16,-3-4-3-16,-5 4-1 15,-4 4-1-15,-8 7 2 16,0 4-3-16,-5 8-2 16,-4 3 0-16,-4 4-1 15,-4 8-3-15,-4 7 0 16,-1 11-1-16,1 11 3 15,3 5-2-15,1 21 1 16,4 1 2-16,4 0 0 16,5-5 0-16,-1-2 2 15,5-9-1-15,8 5 2 0,0-12 0 16,4-11 3-16,9-4-3 16,-5-7 0-16,5-8-1 15,4-3-2-15,0-12 3 16,0-15 0-16,-5-14-1 15,1-9-2-15,4-6-2 16,-4-12 1-16,-1-4 1 16,-3-3 0-16,-1-15 2 15,-4 15 1-15,-8 7-4 16,0 11-1-16,-4 8 3 16,-5 11 1-16,-4 11-5 15,1 8 0-15,-5 8-1 16,-5 10-1-16,-7 16 4 15,-1 10 0-15,0 23-2 16,1 16 2-16,-1 10-1 0,1 0 0 16,3 4 4-16,1 4 1 15,4 4-4-15,-1 7-1 16,5-8 1-16,5-7 2 16,-1-7 0-16,4-12-1 15,5-3 3-15,4-8 0 16,-1-3-4-16,1-9 1 15,4-14 2-15,5-3 3 16,3-16 0-16,1-4 0 16,3-7-3-16,1-3-2 15,-5-8 1-15,1-19-1 16,3 0 0-16,1 4 2 0,-4 0-1 16,-9 3-1-16,-5 4-2 15,-3 4 1 1,-4 8-1-16,-14 7-2 15,-7 11 3-15,-1 8 0 16,0 7 1-16,1 8-3 16,-1 18 2-16,5 1-1 15,-1-1-2-15,5 4 3 16,4-3 0-16,4-5 3 16,9 5 1-16,0-1-1 15,12-7-2-15,0-4 1 16,5-7-1-16,-1-4 0 15,0-11 2-15,1-4-23 16,-1-8-11-16,-3-7-12 0,-5-3-3 16,-4-5-32-1</inkml:trace>
          <inkml:trace contextRef="#ctx0" brushRef="#br0" timeOffset="2041.1891">-8679-3265 192 0,'26'-4'71'0,"-18"-7"-38"0,26 18-36 16,-17-7 13-16,4 4-9 15,8-4-3-15,9 4 3 16,8-4 1-16,9 0 0 16,4 0-28-16,0 3-12 0,12-3-39 15</inkml:trace>
          <inkml:trace contextRef="#ctx0" brushRef="#br0" timeOffset="2193.1493">-7727-3329 160 0,'-21'-22'60'0,"12"22"-32"0,5-8-37 16,4 8 9-16,0 0-66 0</inkml:trace>
          <inkml:trace contextRef="#ctx0" brushRef="#br0" timeOffset="2596.6522">-7673-3097 220 0,'5'-15'85'0,"-5"8"-46"0,0 3-46 0,0 4 16 0,0 0-8 15,0 4-1-15,4-1-2 16,0 9-1-16,0 3 2 16,0 11 0-16,1 15 1 0,-1 0 0 15,0 0 0-15,4 0 0 16,1 0 0-16,-1-3 2 16,1-4 1-16,-1-5 10 15,5-6 3-15,4-16-1 16,-1-7 1-16,5-7-3 0,1-12 0 15,7-3-7 1,5-16-4-16,-1-10-1 0,1-5-1 16,0 1-3-16,-1 3 2 15,-7 8-1 1,-1 8-2-16,-4 3-11 0,-4 7-5 16,0 4-25-16,-5 8-8 15,1 4-44 1</inkml:trace>
          <inkml:trace contextRef="#ctx0" brushRef="#br0" timeOffset="3016.6539">-7075-3037 164 0,'4'4'63'0,"5"-4"-34"0,-1 7-34 15,-4-3 10-15,0 7-5 16,5 0 2-16,4 8 3 16,3-4 2-16,5-11-3 15,5-4 8-15,3-11 7 0,1-1-6 16,-1 1-2-16,5-4-4 16,-5-4 0-16,5 1-4 15,-9-9-2-15,-4 1 2 16,-8 0 0-16,-5 4-4 15,-12 3-1-15,-9 4 1 16,-3 4 0-16,-10 3-2 16,-7 8 0-16,-5 8 2 15,-4 14 0-15,0 12 5 0,8 18 5 16,9 1-5-16,8-1-2 16,8-3 1-16,14-1 0 15,16-7-1-15,12-7 1 16,18-8-2-16,8-3-1 15,0-5-52-15,0-14-25 16,-1-4-10 0</inkml:trace>
        </inkml:traceGroup>
      </inkml:traceGroup>
    </inkml:traceGroup>
    <inkml:traceGroup>
      <inkml:annotationXML>
        <emma:emma xmlns:emma="http://www.w3.org/2003/04/emma" version="1.0">
          <emma:interpretation id="{2C62EF56-80B8-4CA8-9398-E4FE3620CBC1}" emma:medium="tactile" emma:mode="ink">
            <msink:context xmlns:msink="http://schemas.microsoft.com/ink/2010/main" type="paragraph" rotatedBoundingBox="4725,6835 20940,6951 20930,8380 4715,826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540BF42-686B-4889-BD3A-F760D7355276}" emma:medium="tactile" emma:mode="ink">
              <msink:context xmlns:msink="http://schemas.microsoft.com/ink/2010/main" type="line" rotatedBoundingBox="4725,6835 20940,6951 20930,8380 4715,8264"/>
            </emma:interpretation>
          </emma:emma>
        </inkml:annotationXML>
        <inkml:traceGroup>
          <inkml:annotationXML>
            <emma:emma xmlns:emma="http://www.w3.org/2003/04/emma" version="1.0">
              <emma:interpretation id="{652C19E6-CDF1-47C3-B390-5178F904C7E5}" emma:medium="tactile" emma:mode="ink">
                <msink:context xmlns:msink="http://schemas.microsoft.com/ink/2010/main" type="inkWord" rotatedBoundingBox="4725,6869 8603,6897 8596,7841 4718,7813"/>
              </emma:interpretation>
              <emma:one-of disjunction-type="recognition" id="oneOf1">
                <emma:interpretation id="interp5" emma:lang="en-IN" emma:confidence="0">
                  <emma:literal>motion</emma:literal>
                </emma:interpretation>
                <emma:interpretation id="interp6" emma:lang="en-IN" emma:confidence="0">
                  <emma:literal>motions</emma:literal>
                </emma:interpretation>
                <emma:interpretation id="interp7" emma:lang="en-IN" emma:confidence="0">
                  <emma:literal>notion</emma:literal>
                </emma:interpretation>
                <emma:interpretation id="interp8" emma:lang="en-IN" emma:confidence="0">
                  <emma:literal>Motion</emma:literal>
                </emma:interpretation>
                <emma:interpretation id="interp9" emma:lang="en-IN" emma:confidence="0">
                  <emma:literal>notions</emma:literal>
                </emma:interpretation>
              </emma:one-of>
            </emma:emma>
          </inkml:annotationXML>
          <inkml:trace contextRef="#ctx0" brushRef="#br0" timeOffset="33643.2175">-10960-2117 100 0,'0'0'38'0,"0"0"-20"0,0-15 5 0,0 8 21 16,5-1-4-16,-1 1 1 15,-4-1-14-15,4-3-5 16,0 4-12-16,-4-1 0 0,4 1 3 0,1 3-5 15,-1 0-2-15,-4 4 1 16,0 0 0-16,0 4-3 16,0 3-3-16,0 5 2 15,-4 3 0-15,-5 7-1 16,1 4 1-16,-1 4-2 16,-3 0 2-16,-1 4 0 15,0-1 1-15,5 5 0 16,0-8 0-16,-1-4 0 15,1-4 2-15,-1-3 3 16,5-4 2-16,-4-4-1 16,4-3-1-16,4-8 1 0,0 0 1 15,0-11-5 1,0-4-4-16,4-4-1 0,0-4 1 16,4 1-1-1,5 0-1-15,0-5 1 0,3-3-1 16,1 4 0-16,0 4 2 15,0-1-1-15,4 5-1 16,0 3 1-16,4 0 1 16,1 7-3-16,-5 4-2 15,0 4 2-15,0 4 0 16,0 7-2-16,-4 4 2 16,-5 4 1-16,-3 0 0 15,-1 0 0-15,-4 3 2 0,-4-3-1 16,0-1 2-1,-4 5-2-15,0-8 2 16,0-4-2-16,-1-4-1 16,5-7 7-16,0 0 5 0,5-7-8 15,-1-4-2-15,4-4-2 16,5-8 2-16,4-3-3 16,4 4-2-16,8-1 2 15,1 5 0-15,-1 3 1 16,5 0 2-16,-5 3-3 15,1 5 0-15,-5 3-1 16,0 8 0-16,-4 3 2 16,-4 8 0-16,-4 4-3 15,-5 4 2-15,-4 6 1 0,1 5 2 16,-5 4-1-16,0-5-1 16,-5 1 1-16,1 0-1 15,0-1 0 1,4-3 0-16,0-4 0 0,4-7 0 15,0-11-7-15,5-5 0 16,3-10-19-16,5-8-8 16,4 0 0-16,5-4 0 15,3-3 13-15,5-1 5 16,-1 1 10-16,1-1 3 16,0 5 5-16,-5-1 1 15,5 0 10-15,-1 1 6 0,-3-5 3 16,-5 8 4-16,0 0-5 15,-12 4-3-15,0 3-4 16,-9 5 1 0,-4 3-8-16,-13 7-2 15,1 1-1-15,-5 7 2 0,-4 7-3 16,8 8-2-16,5 0 0 16,4 0 1-16,4 4-1 15,4 3-1-15,17-11 1 16,4-3 1-16,4-5-1 15,1-14 2-15,4-11-2 16,-5-5-1-16,-4-6 1 16,1-9 1-16,-10-2 1 15,-3-5 1-15,-9-4-2 0,-4 1-2 16,-8 0 1-16,-9 10-1 16,-4 9-5-1,-4 3 1-15,-1 4-7 16,5 11-1-16,9 3-26 0,12 1-11 15,4 0-34-15,9 3-14 16,3 4-4 0</inkml:trace>
          <inkml:trace contextRef="#ctx0" brushRef="#br0" timeOffset="34033.1809">-9377-2255 168 0,'34'-60'63'0,"-5"23"-34"0,13 3-16 15,-29 19 17 1,4-4-6-16,-1 0-2 16,1 5-1-16,0-1-1 0,0 3-11 15,-5 5-3-15,-3 3 0 0,-1 4 3 16,-3 4 2-16,-1 7 1 16,-8 4 2-16,-1 11-3 15,-3 15-1-15,-1 4-4 16,-3 8 1-16,-1 3-2 15,-8 0 2-15,0 7-2 16,0 5 0-16,0 3-3 16,4 7-2-16,9-10 1 15,-1-8 1-15,9-8-3 16,5-7 0-16,7-8 3 0,1-7 1 16,4-7 1-16,4-5 0 15,4-6-5-15,0-5 1 16,0-7-2-16,5 0 0 15,4-7-22 1,-1-5-10-16,-3 5-44 0,-1-4-17 16,1-1-11-1</inkml:trace>
          <inkml:trace contextRef="#ctx0" brushRef="#br0" timeOffset="34261.1809">-9495-1971 208 0,'-21'0'79'0,"25"0"-42"0,9 0-26 0,-5 0 23 0,13-4-14 16,13 1-1-16,16-1-11 15,5 0-5-15,8 0-2 16,0 1-8-16,-4-1-3 0,0 0-32 15,-4-3-15-15,-9 7-41 16</inkml:trace>
          <inkml:trace contextRef="#ctx0" brushRef="#br0" timeOffset="34501.6622">-8750-2020 188 0,'4'-14'71'0,"-4"14"-38"0,4 0-19 0,-4 0 36 15,0 7-14 1,-4 0-4-16,0 5-5 16,-4 6-16-16,-5 16 2 0,0 0 3 15,1 11-6-15,-1 7-1 16,0-7-5-16,1 0-3 16,3-12 0-16,1-3-1 15,4-7-14-15,4-4-5 16,4-12-48-16,4-7-18 15,5-7-30-15</inkml:trace>
          <inkml:trace contextRef="#ctx0" brushRef="#br0" timeOffset="34772.1778">-8527-2210 300 0,'0'-23'112'0,"-8"12"-60"0,12 7-58 16,-4 4 17-16,0 0-12 15,0 0-1-15,0-3-30 16,4 3-12-16,0 3-74 16,0 9-33-16</inkml:trace>
          <inkml:trace contextRef="#ctx0" brushRef="#br0" timeOffset="35474.8746">-8270-1971 212 0,'8'-11'82'0,"-8"7"-44"0,4 0-18 0,-4 4 27 15,0 0-23-15,-4 0-5 16,-4 4-8-16,-1 4 0 16,-3 10-6-16,-1 5-1 0,-4 7 0 15,0 7-2-15,1 8 1 16,3 0-2-16,9 0 2 15,4-4-4-15,8-7 0 16,5-4 3-16,4-4 1 16,8-11-1-16,9-8-2 15,3-3 5-15,1-12 1 16,4-3-2-16,-8-15-1 0,0-11-3 16,-13-8-1-16,-9-4 1 15,-12 0 0-15,-4 8 0 16,-8 8 0-16,-9 3-3 15,-5 11 2-15,-7 8-1 16,-1 3 0-16,4 12-3 16,5 7 1-16,4 4 2 15,9 8 3-15,7-1-2 16,10 1 0-16,7 7 1 16,9-8 2-16,9-3-1 15,3-4-1-15,14-8 1 0,-1-11 1 16,0-3 1-16,-4-8 1 15,0-4-2-15,5-3-2 16,-1-1 5 0,-4 1 1-16,0 3 0 0,-4 4-1 15,-9 4-3-15,-3 7-2 16,-9 12-2-16,-5 7 1 16,-8 7 1-16,-4 12 0 15,-4 11 0-15,0 0 2 16,-4-4-3-16,3-4 0 15,1-7 1-15,0-7 2 16,0-5-1-16,4-7 2 16,4-7 0-16,0-8 1 15,5-3-2-15,7-4-2 0,1-19-2 16,9 0 1-16,-1-8-8 16,4 1-2-16,1 0 1 15,-5 7 4-15,4 7 3 16,-8 8 2-16,-4 8-2 15,0 11 2-15,-4 11 5 16,-5 18 2-16,1 5 9 16,-5 7 4-16,0-4-7 15,9-4-2-15,-1-3-4 16,5-4-1-16,0-8-3 16,8-11 1-16,5-3-37 15,7-12-15-15,10-7-98 16</inkml:trace>
        </inkml:traceGroup>
      </inkml:traceGroup>
    </inkml:traceGroup>
    <inkml:traceGroup>
      <inkml:annotationXML>
        <emma:emma xmlns:emma="http://www.w3.org/2003/04/emma" version="1.0">
          <emma:interpretation id="{31563A63-4D8D-4A3E-A7D0-4B2871C040D7}" emma:medium="tactile" emma:mode="ink">
            <msink:context xmlns:msink="http://schemas.microsoft.com/ink/2010/main" type="paragraph" rotatedBoundingBox="4521,7820 21535,9426 21244,12513 4230,1090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36EDF3F-13BA-4772-A074-A8F95B5401AD}" emma:medium="tactile" emma:mode="ink">
              <msink:context xmlns:msink="http://schemas.microsoft.com/ink/2010/main" type="line" rotatedBoundingBox="4544,7822 21535,9426 21393,10930 4402,9326"/>
            </emma:interpretation>
          </emma:emma>
        </inkml:annotationXML>
        <inkml:traceGroup>
          <inkml:annotationXML>
            <emma:emma xmlns:emma="http://www.w3.org/2003/04/emma" version="1.0">
              <emma:interpretation id="{6EAA473B-5E67-49A2-98E7-A2B80BC7D46A}" emma:medium="tactile" emma:mode="ink">
                <msink:context xmlns:msink="http://schemas.microsoft.com/ink/2010/main" type="inkWord" rotatedBoundingBox="4527,8000 9188,8440 9089,9490 4428,9051"/>
              </emma:interpretation>
              <emma:one-of disjunction-type="recognition" id="oneOf2">
                <emma:interpretation id="interp10" emma:lang="en-IN" emma:confidence="0">
                  <emma:literal>towards</emma:literal>
                </emma:interpretation>
                <emma:interpretation id="interp11" emma:lang="en-IN" emma:confidence="0">
                  <emma:literal>toward,</emma:literal>
                </emma:interpretation>
                <emma:interpretation id="interp12" emma:lang="en-IN" emma:confidence="0">
                  <emma:literal>toward.</emma:literal>
                </emma:interpretation>
                <emma:interpretation id="interp13" emma:lang="en-IN" emma:confidence="0">
                  <emma:literal>toward</emma:literal>
                </emma:interpretation>
                <emma:interpretation id="interp14" emma:lang="en-IN" emma:confidence="0">
                  <emma:literal>toward'</emma:literal>
                </emma:interpretation>
              </emma:one-of>
            </emma:emma>
          </inkml:annotationXML>
          <inkml:trace contextRef="#ctx0" brushRef="#br0" timeOffset="36570.8754">-11296-878 208 0,'0'-4'77'0,"8"4"-42"0,26 0-32 16,-13-4 15-16,17 0-14 16,8 1-1-16,13-5-10 15,12 1 0-15,5-1-46 16,13 4-19-16,-5 4-5 16,-4 4 1-16</inkml:trace>
          <inkml:trace contextRef="#ctx0" brushRef="#br0" timeOffset="36374.8805">-10880-1324 132 0,'0'-7'49'0,"0"3"-26"0,0 0-3 15,0 4 19-15,0 0-6 16,0 0 0-16,0 0-16 16,-4 4-5-16,0 4-8 15,-5 14 6-15,1 8 3 0,-5 19 2 0,-8 10 1 16,0 16 3-16,-4 4 2 15,0 3-7-15,-5 8-3 16,5 11-4 0,0-4-2-16,8-11-1 15,9-15 0-15,3-15 0 0,10 1 0 16,11-24-2-16,10 1 1 16,3-23 0-16,5-7 1 15,8-12-35-15,4-10-17 16,1-23-77-1,-5-4-43-15,4-4 79 16</inkml:trace>
          <inkml:trace contextRef="#ctx0" brushRef="#br0" timeOffset="37051.8169">-10396-632 80 0,'5'-7'30'0,"-1"3"-16"0,-4-3 10 0,0 7 19 16,-4-4 3-16,4-4 3 15,0 8-5-15,-5-7-3 16,-3 3-22-16,-1 1 2 0,-3 3 0 16,-1 3-3-16,-4 8 0 15,-8 4-6-15,-4 8-2 0,3 3-4 16,5 19 1-16,5-4-4 15,3 0 0-15,13 0-1 16,4 1 1-16,13-5-2 16,4-11-1-16,4-3 5 15,5-16 4-15,-1-7-3 16,1-11 2-16,-5-8-5 16,-4-18-2-16,-4-8 0 15,-5-4 1-15,-7 1-14 16,-10 3-7-16,-3 11-4 15,-5 4 2-15,-3 8-2 16,-6 7-1-16,1 11-13 0,5 8-4 16,3 7-27-1,5 8-48-15,8 3 22 16</inkml:trace>
          <inkml:trace contextRef="#ctx0" brushRef="#br0" timeOffset="37578.4298">-10042-594 236 0,'42'-41'90'0,"-8"26"-48"0,8-11-27 0,-30 14 26 15,-3 5-15-15,-1-1-5 16,1 5-10-16,-1 3-3 0,-8 7-4 16,-8 8 4-16,-5 15 2 0,-4 4-3 15,-4 14 1 1,4 5-5-16,5-1 0 15,-1-3-1-15,5 3-2 0,8-3 1 16,0-8-1-16,12-11 2 16,13-8 1-16,1-7-1 15,3-15 1-15,5-7-2 16,0-8 2-16,-1-4-2 16,1-3 2-16,0-5-2 15,-5-14-1-15,-4 4-2 16,-4 3 1-16,-4 8 1 15,-4 4 0-15,-5 7-3 0,-4 18 0 16,1 12-1 0,-1 4 3-16,0 7-2 15,4 0 1-15,5-3 2 16,8 3 0-16,4-7 2 0,1-1 1 16,3-10 1-16,1-1 2 15,7-7-3-15,1-7 0 16,-4-8 3-16,0-4 3 15,-5-18-2-15,-4-1-2 16,1-3-5-16,-5 0 0 16,-5 4-18-16,1 7-8 15,-4 7-22-15,-5 5-7 16,1 10-39 0,-1 8-57-16,5 8 40 15</inkml:trace>
          <inkml:trace contextRef="#ctx0" brushRef="#br0" timeOffset="38343.8762">-8683-388 148 0,'34'-15'57'0,"-9"-8"-30"0,5-10 6 16,-22 18 28-16,0-4-13 16,1 0-3-16,-1-3-13 15,1-1-5-15,-5 1-15 16,-4 3-5-16,-8 4-1 0,-9 4-3 15,-9 7-2-15,-7 12-3 0,-5 10 1 16,-4 12 1-16,0 11 0 16,4 4-3-1,8 0 2-15,5 0 3 16,8 0 1-16,13 0-4 0,8-8 1 16,13-7 0-16,0-15 0 15,4-15 2-15,8-4 1 16,5-3-1-16,0-12 1 15,-5-3-2-15,1-16-1 16,-1 5 1-16,-4-8 1 16,-4 3-1-16,-4 5-1 15,-4 6 1-15,-5 9-1 16,-8 14-7 0,-4 15 2-16,-4 12 2 15,-1 6 2-15,5 1 3 0,4 4-3 16,9 0 0-16,3-8 1 15,5 8 0-15,4-8 0 16,9-8 2-16,-1-6 1 16,5-12 1-16,-1-8 0 15,1-7 0-15,0-3-5 16,-5-9 1-16,-4-14 0 16,-4-4 0-16,-4 4 0 15,-8 0 2-15,-5 7-3 16,-4 4 0-16,0 8 1 15,0 7 0-15,0 4-3 16,4 7 0-16,4 4 2 16,5 4 2-16,4 3-2 15,4 1-2-15,8-1-1 0,5 1 0 16,0-1 0-16,-5 1 3 16,-3-1-2-16,-5 4 1 15,-9 12 0-15,-3-1-2 16,-9 4 5-16,-9 4 3 15,-8 0-1-15,1 0-2 16,3 8 0-16,4-8 1 16,14 7 1-1,12-7-1-15,8-4-2 16,8-7-28-16,5-8-14 16,13-11-75-1,12 0-48-15,4-11 75 0</inkml:trace>
          <inkml:trace contextRef="#ctx0" brushRef="#br0" timeOffset="38780.1112">-7214-295 236 0,'13'-19'88'0,"-13"19"-48"0,8-30-14 15,-8 23 31-15,0-15-17 16,0 3-5-16,-4-4-14 16,0 5-6-16,-9-1-8 15,-12 0-7-15,-5 8-1 0,1 19-1 16,4 7-2-16,4-4 0 15,-9 15 3-15,5-4 0 16,0 12 1-16,-1 15-3 16,14-8 2-16,8-8 1 15,12-3 0-15,13-11 0 16,9-4 2-16,7-15-3 16,-7-7 0-16,-5-1 1 0,9-14 2 15,-5 3-1-15,9-26 2 16,-8 8-2-16,7-19-1 15,-7 7 1-15,4-7-1 16,-9 7-3-16,-4 1 2 16,-4 6-1-16,-13 16-2 15,0 0 0-15,-12 26 3 16,-1 0-2-16,-8 26 1 16,1-3 0-16,-1 25 0 15,4-7 0-15,5 8 0 16,-1-8-25-16,14 0-9 15,-1-7-11-15,13-4-1 0,-1-4-27 16,14-15-49 0,-5-3 27-16</inkml:trace>
          <inkml:trace contextRef="#ctx0" brushRef="#br0" timeOffset="39049.9626">-6679-336 228 0,'33'-26'85'0,"-33"26"-46"0,5-19-15 15,-5 15 29-15,-5-3-12 16,1 3-3-16,-4-3-22 15,-1-1-8-15,-3 12-5 16,3-4-3-16,-3 7 1 0,-1 1-4 16,0 7 2-16,5-4-1 15,0 8 0-15,3-4 0 16,5 7 0-16,0-3 0 0,0 7 0 16,0-4 4-16,0 1 3 15,0-4 9-15,-8-1 5 16,4 1-3-16,-22 0 1 15,5-4-8-15,-17 0-3 16,5-4-17-16,-9-4-7 16,4-3-75-16,13-4-33 15,-1 0-7 1</inkml:trace>
        </inkml:traceGroup>
      </inkml:traceGroup>
      <inkml:traceGroup>
        <inkml:annotationXML>
          <emma:emma xmlns:emma="http://www.w3.org/2003/04/emma" version="1.0">
            <emma:interpretation id="{EE1CF69B-F430-4190-9B99-C34FB1514F0B}" emma:medium="tactile" emma:mode="ink">
              <msink:context xmlns:msink="http://schemas.microsoft.com/ink/2010/main" type="line" rotatedBoundingBox="4322,9423 9518,9514 9489,11174 4293,11083"/>
            </emma:interpretation>
          </emma:emma>
        </inkml:annotationXML>
        <inkml:traceGroup>
          <inkml:annotationXML>
            <emma:emma xmlns:emma="http://www.w3.org/2003/04/emma" version="1.0">
              <emma:interpretation id="{4985B73D-0993-4D7A-A891-E963814E9AC4}" emma:medium="tactile" emma:mode="ink">
                <msink:context xmlns:msink="http://schemas.microsoft.com/ink/2010/main" type="inkWord" rotatedBoundingBox="4322,9423 9518,9514 9489,11174 4293,11083"/>
              </emma:interpretation>
              <emma:one-of disjunction-type="recognition" id="oneOf3">
                <emma:interpretation id="interp15" emma:lang="en-IN" emma:confidence="0">
                  <emma:literal>targets</emma:literal>
                </emma:interpretation>
                <emma:interpretation id="interp16" emma:lang="en-IN" emma:confidence="0">
                  <emma:literal>target's</emma:literal>
                </emma:interpretation>
                <emma:interpretation id="interp17" emma:lang="en-IN" emma:confidence="0">
                  <emma:literal>target,</emma:literal>
                </emma:interpretation>
                <emma:interpretation id="interp18" emma:lang="en-IN" emma:confidence="0">
                  <emma:literal>target'</emma:literal>
                </emma:interpretation>
                <emma:interpretation id="interp19" emma:lang="en-IN" emma:confidence="0">
                  <emma:literal>targetl</emma:literal>
                </emma:interpretation>
              </emma:one-of>
            </emma:emma>
          </inkml:annotationXML>
          <inkml:trace contextRef="#ctx0" brushRef="#br0" timeOffset="-97295.9255">-7361 899 40 0,'0'-4'16'0,"0"0"-8"0,0 4 6 15,0 0 12-15,0 0-3 16,0 0 1-16,0 0-9 16,0 0-4-16,0 0-9 15,0 0-1-15,0 4-1 16,0 3 0-16,12 8 0 15,1 0 0-15,0 8 2 16,4 3 1-16,-1 4 1 16,5 0 2-16,0 0-3 0,0 3 0 15,1 5-1-15,3-1 1 16,-4 1 4-16,0-5 6 16,-4 8-7-16,-5-7 1 0,1 0 0 15,0-1 1-15,-5-6 2 16,0-9-3-16,-3 1-2 15,-1-8-2-15,-4-3-3 16,0-1 3-16,0-3 2 16,0-4-2-16,0 0-2 15,-9-11-9 1,-3-1-45-16,-1-3-46 16,5 1 25-16</inkml:trace>
          <inkml:trace contextRef="#ctx0" brushRef="#br0" timeOffset="40785.9591">-11364 659 228 0,'-75'8'88'0,"58"-8"-48"0,8 0-34 0,9 0 20 15,9-4-5-15,16 0-1 0,17 0-13 16,21 1-4 0,9-5-2-16,8-7-17 0,4 4-6 15,8 3-64 1,1 8-59-16,4 4 46 0</inkml:trace>
          <inkml:trace contextRef="#ctx0" brushRef="#br0" timeOffset="41946.6548">-10375 1000 176 0,'13'-8'66'0,"-9"-3"-36"0,0-4-9 16,-4 4 22-16,5-4-4 15,-1-4 2-15,-4-7-10 16,-4-4-4-16,-5 4-15 15,1-1-1-15,-5 5 0 0,-4 3-4 0,-4 8-2 16,0 11-5-16,-17 8 0 16,5 14 2-16,-1 4 1 15,0 8 1-15,5 15 2 16,4-1-5-16,8 1-3 16,8-4 1-16,9 0 2 15,5-4 0-15,11-4-1 16,10-7 3-16,3-7 0 15,1-12 1-15,3-11 0 16,1-11-2-16,0-4 1 16,-5-8-2-16,1-14-1 15,-5-4 1-15,-4-1 1 0,-9 5-3 16,-3 3 0-16,-1 8-1 16,-3 4 0-16,-1 7 0 15,-4 11 0-15,0 4 0 16,0 11-2-16,0 8 3 15,0 11 2-15,4 4-2 16,4-5 0-16,1-2 1 16,3-1 2-16,5-4-1 15,8-3 2-15,5-8 0 16,4-3 1-16,-1-8-5 16,1-4 1-16,0-11 0 15,3-7 0-15,-7-8 2 16,-5-8 3-16,-4-3-4 0,-8 0-1 15,-9-4 0-15,-4 8 0 16,0 7 0-16,-8 7-3 16,3 8 0-1,18 15-3 1,4 8 3-16,4-1 2 16,4 4 3-16,5-3 1 15,-1-4-4-15,1 3-1 16,-5-3 1-16,-4 3 0 15,-4 1 1-15,-5 3 2 16,-7 4-3-16,-5 4-2 16,-5 3 4-16,1 8 1 15,0 0-3-15,4-4 1 0,4 0 0 16,13 1 2-16,0-9-1 16,8-3-1-16,13-4 1 15,8-7-1-15,5 0 0 16,12-8 0-16,-4-11 2 15,4 0 1-15,-4-7-1 16,-4-8 1-16,-5 0 7 16,-8-4 3-16,-8-14-6 15,-9 3-2-15,-8 7-3 16,-13 8-2-16,-8 8-2 16,-9 7 1-16,-8 19-1 15,0 7-2-15,-4 8 0 16,0 7 0-16,-5 4 3 15,9 7 2-15,13 1-5 0,4-1 1 16,8-3 5 0,4-4 4-16,9-8-8 0,0-7 0 15,4-7 0-15,4-8 1 16,5-12 1-16,-5-3 0 16,-4-3-3-16,-4-1 0 15,0 4 2-15,-5 4 0 16,1 3-2-16,-1 5 2 15,-3 10-1-15,-1 19 0 16,1 0 2-16,-1 12 0 0,1 14-3 16,-1 27 2-1,-4 7-1-15,-8 0 0 0,-4-4 4 16,-13-11 1-16,-13-7-1 16,-12-12 1-16,-9-14 7 15,-4-12 3-15,-4-15-2 16,0-7-1-16,8-12-6 15,9-14-3-15,12-12-3 16,13-18 1-16,21-16-21 16,17-3-8-16,21 4-20 15,8 7-9-15,9-7-15 16,12 3-6-16,5 12-20 16</inkml:trace>
          <inkml:trace contextRef="#ctx0" brushRef="#br0" timeOffset="42546.6522">-8498 973 156 0,'13'0'60'0,"-9"12"-32"0,1-1-11 0,-5-4 22 15,4-3-11-15,0 4-4 16,4-5 0-16,1 1 1 16,3-4-13-16,5 0 6 0,0-7 3 15,4-8 4-15,0 3 2 16,-4-6-8-16,0-5-4 15,-5-7-6-15,-3-7-4 16,-9 3-5-16,-4 0 0 16,-9 12-2-16,-8 7-2 15,-8 11 3-15,-5 12 0 16,0 14 1-16,1 8 0 0,-1 8 0 16,13 6 0-16,8 1 0 15,17 0 0-15,9-4-3 16,12-3 2-16,13-8 1 15,13-12 2-15,8-10-28 16,4-4-9-16,12-16-25 16,-7-10-10-16,-9-8 11 15,-9-11 8-15,-8-11 27 16,-4-16 14-16,-8-3 16 16,-5 0 6-16,0-4 23 15,-8 12 10-15,-4 3 1 16,-1 11-1-16,-3 4-7 15,-1 12-1-15,0 6-15 0,1 9-3 16,-5 10-11-16,0 12-3 16,1 11 1-16,-5 11 1 15,0 12 3-15,-5 14 1 16,1 19-1-16,0 8 1 16,-5-1-4-16,5-3-2 15,0-8-5-15,4-7-2 16,4-11 3-16,0-8 3 15,9-7-1-15,4-12-2 16,8-11-20-16,9-3-8 16,4-16-41-16,4-10-19 15,0-5-45 1</inkml:trace>
          <inkml:trace contextRef="#ctx0" brushRef="#br0" timeOffset="42712.1023">-7984 723 292 0,'-84'3'110'0,"80"1"-60"0,4 0-58 16,29 0 84-1,22-4-39-15,20-8-26 16,22-3-17-16,16 0 0 16,5 0-77-16,4-1-31 0,-5-3-15 15</inkml:trace>
          <inkml:trace contextRef="#ctx0" brushRef="#br0" timeOffset="-95812.7129">-7277 884 20 0,'0'-4'8'0,"-4"0"-4"0,8 8-1 0,-4-4 4 15,0 0 12-15,0 0 5 16,-4 0-6-16,4 0-3 15,-4 0-6-15,-1 0-4 0,1 0-5 16,0 4-2-16,0-1 1 16,-9 1 2-16,5 0 2 15,-1-4 1-15,1 4 4 16,-1-1 3-16,1-3-6 16,0 4-3-16,-1-4-1 15,9 0 1-15,0 0 5 16,4 0 4-16,1 0-2 15,3 0 2-15,5-7-2 16,-1-1 2-16,1 1-4 16,0-1 1-16,3-3-5 15,5 0-2-15,0-4 2 0,5 0 0 16,3-8 3-16,1 1-3 0,-1-4 0 16,5-4 1-16,4 0 0 15,4 4-2-15,4-1-2 16,-4 1 1-16,4 4-1 15,1 3 4-15,-5 0 5 16,-4 4-3-16,-5 4-1 16,-3 4 0-16,-5-5 1 15,-8 9-5-15,0-5-1 16,-5 1 4-16,-3 7 2 16,-1-4-2-16,-4 4-3 15,1-4 2-15,-1 4 0 16,0-3 1-16,0 3 0 0,0 0-5 15,-4 0 1-15,5-4 0 16,-5 4 2-16,0 0-1 16,4 0-1-16,0 4-2 15,-4-4 1-15,4 0 1 16,0 3 0-16,1 1 0 16,-1 0 0-16,0-1-3 15,5 5 2-15,-1 3 1 16,5 4 0-16,-1 4 0 15,5 3 2-15,-4 5-3 16,-1-1 0-16,5 7 1 16,0 9 0-16,0-1 0 15,0-4 0-15,-1 0 2 0,1-3 1 16,-4-4 1-16,0-4 2 16,-1-3-3-16,1-1 0 15,-5-3 1-15,1 3 0 16,-1-3 0-16,-4-4 2 15,0-11 1-15,1 7 3 16,-5 0-1-16,0-3 0 16,0-1-8-16,0-3 0 15,0 0-3-15,-5-1 0 16,1 1 4-16,0 0 1 16,0 0-1-16,0-4-2 15,-5 0 1-15,1 7-1 0,-1 1 0 16,1-5 2-16,0 1-1 15,-5 0-1-15,0 0 1 16,1 3-1-16,-5-3 0 16,-4 3 2-16,-4 1-3 15,-9 3-2-15,0 0 4 16,-16 4 1-16,3 4-3 16,-3 0 1-16,-1 3-2 15,5 0 0-15,0 5 2 16,4-5 0-16,4 4 0 15,4-3 2-15,5 3-1 16,8-4-1-16,0-3-2 16,4 0 1-16,4-4 1 0,5-4 0 15,-1 0 0-15,5-3 2 16,0-5-1-16,0 1-1 16,4 0 1-1,-5-4-1-15,5 0 0 0,0 0 0 16,0 0-3-16,0 0 2 15,0 0 1-15,0 0 2 16,0 0-3-16,5 0 0 16,-1 0-6-16,0 0 0 15,0 0-46-15,5 0-17 16,3 0-24 0</inkml:trace>
          <inkml:trace contextRef="#ctx0" brushRef="#br0" timeOffset="40489.9593">-11048 79 180 0,'0'-11'68'0,"0"7"-36"0,4-3-13 15,-4 7 21 1,0 0-16-16,0 0-5 16,0 4-6-16,0 7 1 0,-4 11-7 15,0 16 5-15,-5 10 1 0,1 16 2 16,-9 3 1-16,0 8 0 15,0 15 0-15,1 11-6 16,-1-4-4-16,0-7-1 16,4-8-1-16,5-11-2 15,8-11 1-15,8-11-2 16,5-8 2-16,8-7 0 0,4-12 3 16,9-11-10-16,8-7-2 15,-4-12-41 1,4-14-19-16,4-4-68 15</inkml:trace>
        </inkml:traceGroup>
      </inkml:traceGroup>
    </inkml:traceGroup>
    <inkml:traceGroup>
      <inkml:annotationXML>
        <emma:emma xmlns:emma="http://www.w3.org/2003/04/emma" version="1.0">
          <emma:interpretation id="{9116BD5F-4A79-491A-BA11-563471D50108}" emma:medium="tactile" emma:mode="ink">
            <msink:context xmlns:msink="http://schemas.microsoft.com/ink/2010/main" type="paragraph" rotatedBoundingBox="5533,10947 5632,13105 4928,13138 4828,109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755E735-3C5E-4C99-9BE0-E0F632A8A52E}" emma:medium="tactile" emma:mode="ink">
              <msink:context xmlns:msink="http://schemas.microsoft.com/ink/2010/main" type="line" rotatedBoundingBox="5533,10947 5632,13105 4928,13138 4828,10979"/>
            </emma:interpretation>
          </emma:emma>
        </inkml:annotationXML>
        <inkml:traceGroup>
          <inkml:annotationXML>
            <emma:emma xmlns:emma="http://www.w3.org/2003/04/emma" version="1.0">
              <emma:interpretation id="{872D0221-1A35-4E76-A035-1677B19FCCFA}" emma:medium="tactile" emma:mode="ink">
                <msink:context xmlns:msink="http://schemas.microsoft.com/ink/2010/main" type="inkWord" rotatedBoundingBox="5533,10947 5632,13105 4928,13138 4828,10979"/>
              </emma:interpretation>
              <emma:one-of disjunction-type="recognition" id="oneOf4">
                <emma:interpretation id="interp20" emma:lang="en-IN" emma:confidence="0">
                  <emma:literal>w</emma:literal>
                </emma:interpretation>
                <emma:interpretation id="interp21" emma:lang="en-IN" emma:confidence="0">
                  <emma:literal>W</emma:literal>
                </emma:interpretation>
                <emma:interpretation id="interp22" emma:lang="en-IN" emma:confidence="0">
                  <emma:literal>4</emma:literal>
                </emma:interpretation>
                <emma:interpretation id="interp23" emma:lang="en-IN" emma:confidence="0">
                  <emma:literal>A</emma:literal>
                </emma:interpretation>
                <emma:interpretation id="interp24" emma:lang="en-IN" emma:confidence="0">
                  <emma:literal>t</emma:literal>
                </emma:interpretation>
              </emma:one-of>
            </emma:emma>
          </inkml:annotationXML>
          <inkml:trace contextRef="#ctx0" brushRef="#br0" timeOffset="127161.4558">-10467 1594 80 0,'8'-3'33'0,"-4"-1"-18"0,1 0-5 0,-5 4 12 16,0 0-1-16,0 0-1 15,0 0-10-15,0 0-4 0,0 0-4 16,-9 4-2-16,1 3 1 16,-5 5-4-16,-8 3 2 0,-8 14 1 15,-1 1 2-15,-8 12-3 16,-4 17 0-16,0 31 1 16,0 19 2-16,4-1-3 15,9 8 0-15,8 19 1 16,8-8 2-16,9 4-1 15,12-19 2-15,9-7-2 16,13-8-1-16,3 12 1 16,14-12 1-16,-5-15 1 15,0-7 1-15,-4-15-5 16,-5-15 1-16,-3-8 0 0,-5-7 2 16,-8-7 1-16,-5-5 1 15,1-3-2-15,-5-3-2 16,-3-5 1-1,-5-3-1-15,0 0-7 0,0-4 0 16,0 3-39 0,0 1-34-16,0-4 21 15</inkml:trace>
          <inkml:trace contextRef="#ctx0" brushRef="#br0" timeOffset="127700.6025">-10859 3543 80 0,'9'0'30'0,"-5"-7"-16"0,9 0-1 0,-9 7 14 16,4 0-4-16,5 0 1 15,4 0-7-15,4 3-2 16,4 12-7-16,0 0 0 16,5 8-5-16,8-1-4 0,-5 1 0 15,1-1 1-15,0 0 0 16,-5 1 2-16,-4-4 1 16,1-4 10-16,-5-4 3 0,0-8 4 15,4-6 2 1,-4-8-3-16,4-4 0 15,0-8 1-15,1-11 0 16,-1 1-5-16,-4-1-1 16,0 0-8-16,-4 8-4 0,0 4-4 15,-5 7 1-15,1 4-23 16,0 7-10-16,-1 8-81 16</inkml:trace>
        </inkml:traceGroup>
      </inkml:traceGroup>
    </inkml:traceGroup>
    <inkml:traceGroup>
      <inkml:annotationXML>
        <emma:emma xmlns:emma="http://www.w3.org/2003/04/emma" version="1.0">
          <emma:interpretation id="{D34199EF-3B83-4DEC-BA72-BCE7447ADFC6}" emma:medium="tactile" emma:mode="ink">
            <msink:context xmlns:msink="http://schemas.microsoft.com/ink/2010/main" type="paragraph" rotatedBoundingBox="4347,13559 8800,13698 8760,14992 4307,1485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5DBE4F6-C860-4F58-8812-FB282E16C89B}" emma:medium="tactile" emma:mode="ink">
              <msink:context xmlns:msink="http://schemas.microsoft.com/ink/2010/main" type="line" rotatedBoundingBox="4347,13559 8800,13698 8760,14992 4307,14853"/>
            </emma:interpretation>
          </emma:emma>
        </inkml:annotationXML>
        <inkml:traceGroup>
          <inkml:annotationXML>
            <emma:emma xmlns:emma="http://www.w3.org/2003/04/emma" version="1.0">
              <emma:interpretation id="{B4B3B968-2390-4F9B-822B-96916ED00214}" emma:medium="tactile" emma:mode="ink">
                <msink:context xmlns:msink="http://schemas.microsoft.com/ink/2010/main" type="inkWord" rotatedBoundingBox="4347,13559 8800,13698 8760,14992 4307,14853"/>
              </emma:interpretation>
              <emma:one-of disjunction-type="recognition" id="oneOf5">
                <emma:interpretation id="interp25" emma:lang="en-IN" emma:confidence="0">
                  <emma:literal>Doppler)</emma:literal>
                </emma:interpretation>
                <emma:interpretation id="interp26" emma:lang="en-IN" emma:confidence="0">
                  <emma:literal>Doppler's)</emma:literal>
                </emma:interpretation>
                <emma:interpretation id="interp27" emma:lang="en-IN" emma:confidence="0">
                  <emma:literal>Dopiest)</emma:literal>
                </emma:interpretation>
                <emma:interpretation id="interp28" emma:lang="en-IN" emma:confidence="0">
                  <emma:literal>Dopiest</emma:literal>
                </emma:interpretation>
                <emma:interpretation id="interp29" emma:lang="en-IN" emma:confidence="0">
                  <emma:literal>Doppler,)</emma:literal>
                </emma:interpretation>
              </emma:one-of>
            </emma:emma>
          </inkml:annotationXML>
          <inkml:trace contextRef="#ctx0" brushRef="#br0" timeOffset="128902.3121">-11141 4273 124 0,'-4'-22'46'0,"0"-1"-24"0,4 8 3 0,-4 8 22 15,0 3-10-15,-1-4-3 16,5 8-14-16,0 0-2 15,0 0-11-15,-4 0-4 0,-4 19 0 16,-1 4 0-16,-8 10-4 16,1 16 1-1,-1 22 0-15,0 4 2 16,0 11-1-16,0-8 2 16,0-7-2-16,1-7 2 0,-1-12 2 15,4-7 2-15,1-11-8 16,-1-8-4-16,4-11-17 15,5-11-9-15,4-4-47 16,0-19-46 0,4-11 38-16</inkml:trace>
          <inkml:trace contextRef="#ctx0" brushRef="#br0" timeOffset="129186.4991">-11355 4284 164 0,'-4'-30'63'0,"4"27"-34"0,8-5-12 15,-4-3 22-15,9 0-9 16,8-1-2-16,17 5-8 16,8 3-2-16,5 8-10 0,-1 11-7 0,5 4-2 15,-5 3 1-15,1 8 0 16,-9 11 2-16,-9 11 1 16,-11 8 1-16,-18 0 0 15,-8 0-5-15,-13 4 1 16,-17-12 0-16,-12 0 2 15,-17-7-3-15,-9-11 0 16,1-4 3-16,3-8 1 16,9-3-12-16,9-4-4 15,3-4-34-15,18-3-14 0,8-5-39 16</inkml:trace>
          <inkml:trace contextRef="#ctx0" brushRef="#br0" timeOffset="129639.9691">-10307 4688 200 0,'17'-15'77'0,"-22"4"-42"0,5-19-23 16,-4 30 19-16,0 4-14 16,0 0-4-16</inkml:trace>
          <inkml:trace contextRef="#ctx0" brushRef="#br0" timeOffset="129517.9661">-10812 4771 180 0,'-13'0'68'0,"5"-8"-36"0,-5 12-26 16,5 0 17-16,-5 3-5 15,-4 19-1-15,0-3-3 0,0 3-1 16,1 4-7-1,3 3 0-15,5 1 1 0,8-4-1 0,8 0-1 16,5-8 3-16,8-7 5 16,8-7-5-16,13-12-2 15,0-7-3-15,5-8 0 16,-10-3 0-16,-7-1 1 16,-9-10-2-16,-17-5-2 15,-8 8-2-15,-9 0-1 16,-12 8-14-16,-4 7-4 15,-5 7-24-15,5 5-9 16,-1 14-45 0</inkml:trace>
          <inkml:trace contextRef="#ctx0" brushRef="#br0" timeOffset="129819.9677">-10324 4670 394 0,'-13'41'4'0,"1"7"-3"0,-5 12-3 16,0 11 1-16,0 19 1 0,-4 0 0 15,4 0 0 1,0-1 2-16,1-18-23 15,-5-11-8-15,4-11-17 16,0-12-6-16,4-10-12 16,5-12-22-16,4-15 28 15</inkml:trace>
          <inkml:trace contextRef="#ctx0" brushRef="#br0" timeOffset="130011.9733">-10425 5014 108 0,'29'-83'41'0,"-12"35"-22"0,8 7 4 0,-12 18 21 15,4 1-4-15,8 7-1 0,9 0-16 16,4 4-4 0,4 3-11-16,0 8-5 0,0 11-2 15,0 12 3-15,-17 3 2 16,-4 0-5-16,-16 0 0 0,-10-3 1 16,-12 3 1-16,-12-4-8 15,-9 1-2-15,-4-4-12 16,0-8-5-16,0-4-25 15,4-3-9-15,9-8-18 16</inkml:trace>
          <inkml:trace contextRef="#ctx0" brushRef="#br0" timeOffset="130224.3467">-9806 4786 156 0,'33'-12'60'0,"-24"1"-32"0,3 4-6 15,-8 7 20-15,-4 0-18 0,0 3-6 16,0 9-9-16,-4 17-1 16,-4 5-5-16,-1 11 0 0,-3 11 1 15,-1 19-2-15,1 4-2 16,-5-5 1-16,-4 9 1 16,0-16-3-16,-5-11 0 15,1-11-19-15,4-8-9 16,4-10-34-1</inkml:trace>
          <inkml:trace contextRef="#ctx0" brushRef="#br0" timeOffset="130478.4258">-9811 4830 148 0,'34'-56'55'0,"-13"41"-30"0,9 4-10 15,-9 4 18-15,8 3-7 16,5 0-3-16,8 8-11 15,0 7-5-15,-4 12-4 16,-9 6 0-16,-8 5 0 0,-8 4 3 16,-9-1 1-16,-17 0-6 15,-8-3 0-15,-8-8-10 16,-13-3-4-16,-4-8-20 16,-1-8-6-16,5-11-40 15,4-7-23 1,9-4 47-16</inkml:trace>
          <inkml:trace contextRef="#ctx0" brushRef="#br0" timeOffset="130782.5794">-9150 4370 208 0,'0'-18'77'0,"-4"14"-42"0,4 0-26 0,0 4 19 16,0 0-12-16,-4 8-2 16,-1 10-4-16,1 8 1 15,0 23-6-15,0 3 4 0,-5 8 1 16,1 4-5-16,-5 3-3 0,1-7-1 16,-5 0 1-16,4-4 1 15,1-4 1-15,-1-10-2 16,0-9-2-16,9-3-26 15,0-11-10-15,4-8-46 16,0-7-53 0,13-8 36-16</inkml:trace>
          <inkml:trace contextRef="#ctx0" brushRef="#br0" timeOffset="131466.9587">-8960 4797 104 0,'-5'11'41'0,"1"-11"-22"0,0 26-5 0,-5-11 17 16,9 0-2-16,0-4 3 15,0 1-7-15,5-1-1 16,3 0-13 0,5-7 4-16,4-1 5 0,4-3 0 0,8 0 0 15,5-3-8-15,-5-20-3 16,-4 1-3-16,5 3 1 15,-9-3-2-15,-4 3 2 16,-13-3-2-16,-4 7 2 16,-13 3-6-16,-3 5-1 15,-10 7-2-15,-3 7-2 16,-1 12 0-16,-3 11 0 16,3-4 3-16,13 4 2 0,5-4 0 15,3 0-1 1,14-3 1-16,7-1-1 15,13-7 2-15,9-7 1 0,12-8-1 16,5-4 1-16,-5-7-2 16,0 0-1-16,-3-16 1 15,-10 1-1-15,-8 0 6 16,-3 0 6-16,-14 3-2 16,-4 1 0-16,-4 3-6 15,-4 4-3-15,-4 4-3 16,-1 11 1-16,1 4 1 15,8 0 0-15,0 3-3 0,4 1 2 16,9-5 1 0,3 1 0-16,5-4 0 15,9 0 0-15,-1-4 0 16,1 4 2-16,-5 0-3 0,-8 0 0 16,0 4-1-16,-9 7 0 15,-8 4 2-15,-12 8 0 16,-1 3 2-16,-4 4 3 15,0 0 2-15,5 0 1 16,3 0-2-16,5-4-1 16,4-4-3-16,4-3 1 0,13-12-7 15,8-7-1 1,5-7-58-16,8-4-25 16,-1-1-39-1</inkml:trace>
          <inkml:trace contextRef="#ctx0" brushRef="#br0" timeOffset="131814.7455">-7820 4714 196 0,'-17'-7'74'0,"9"-1"-40"0,-1 16-13 15,9-8 22-15,0 0-8 0,5 0-3 16,7 4-3-16,13-4 1 16,9 0-16-16,21 0 5 0,4 0 2 15,8 0-7-15,5 3-3 16,-5-3-6-16,-8 4-2 15,-9 0-3-15,-7 0-3 16,-10-1-9-16,-8-3-5 16,-16 0-44-1,-9-7-24-15,-9-1-14 16,-7 1-11-16</inkml:trace>
          <inkml:trace contextRef="#ctx0" brushRef="#br0" timeOffset="132056.2448">-7492 4482 200 0,'5'-3'74'0,"-5"3"-40"0,0 0-20 16,0 0 20-16,-5 3-6 16,5 9 0-16,-4 18 0 15,0 7 0-15,0 0-15 16,0 5 1-16,-1 17 0 0,5 1-5 15,0 0-3-15,-4 4-3 16,4-8-3-16,0 0 1 16,0-11-1-16,-4-11-64 15,0-12-27-15</inkml:trace>
          <inkml:trace contextRef="#ctx0" brushRef="#br0" timeOffset="146824.6996">-7908 4426 104 0,'0'-3'41'0,"0"-1"-22"0,0 0-3 16,0 4 16-16,0 0-9 16,0 0-3-16,0 0-3 15,0 0 2-15,0 0-11 16,0 0 2-16,0 0 1 0,0 0 2 16,0 0 5-16,0 0-4 15,-5 4 0-15,1 0-6 16,-4 3 0-16,-9 4-5 0,-4 4 0 15,0 11-3-15,0 12-1 16,4 11 1-16,0-1 2 16,5 12-3-16,-1-4 0 15,9 0 1-15,4 0 0 16,4-3 0-16,13-1 2 16,8-3-1-16,0-4-1 15,1 0 1-15,-5-8 1 16,0-7 1-16,-5-8 1 15,1-3-2-15,-4-4-2 16,-5-4 3-16,1-3 0 16,-5-1-4-16,0-3 1 0,-4 3-13 15,0-7-7-15,0 4-58 16,0-4-59 0,-4-15 39-16</inkml:trace>
          <inkml:trace contextRef="#ctx0" brushRef="#br0" timeOffset="147516.6986">-7117 4438 92 0,'0'-4'35'0,"0"4"-18"0,0 0-7 15,0 0 14-15,4-4 2 16,0 0 4 0,1 1-3-16,-1-1 1 0,-4 4-5 15,0 0 0-15,0 0-12 16,0 0 0-16,0 0 2 0,0 0-3 15,0 0 2-15,0 0-7 16,4 0-3-16,4 4 3 16,1-1 1-16,-1 9-2 15,1 3-1-15,-1 11-1 16,5 11-2-16,-1 12 1 16,1-1-1-16,0 16 2 15,-5-4 1-15,-4 0-4 0,-8 3 1 16,-4-7 0-1,-1-3 2-15,-3 7-1 16,-5-8 2-16,-4-7 0 16,-5-8 1-16,1-3-2 0,4-8 1 15,0-7 0-15,4 0 3 16,0-4-1-16,5-4 2 16,3 0-4-16,1-3 0 15,-1-1-3-15,1-3-3 16,8-1 2-16,0-3 0 15,0 4-50-15,4-4-20 0,0-4-42 32</inkml:trace>
        </inkml:traceGroup>
      </inkml:traceGroup>
    </inkml:traceGroup>
  </inkml:traceGroup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2:02:06.733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A2A4AEE-0790-47E7-BBA7-31787DE36FA7}" emma:medium="tactile" emma:mode="ink">
          <msink:context xmlns:msink="http://schemas.microsoft.com/ink/2010/main" type="writingRegion" rotatedBoundingBox="9645,10662 11930,10662 11930,12341 9645,12341"/>
        </emma:interpretation>
      </emma:emma>
    </inkml:annotationXML>
    <inkml:traceGroup>
      <inkml:annotationXML>
        <emma:emma xmlns:emma="http://www.w3.org/2003/04/emma" version="1.0">
          <emma:interpretation id="{3AE48A7F-E35B-4985-BF5B-7870919D82A8}" emma:medium="tactile" emma:mode="ink">
            <msink:context xmlns:msink="http://schemas.microsoft.com/ink/2010/main" type="paragraph" rotatedBoundingBox="9645,10662 11930,10662 11930,12341 9645,1234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4727CD7-7F1E-4CA7-9779-3519F2C1267D}" emma:medium="tactile" emma:mode="ink">
              <msink:context xmlns:msink="http://schemas.microsoft.com/ink/2010/main" type="line" rotatedBoundingBox="9645,10662 11930,10662 11930,12341 9645,12341"/>
            </emma:interpretation>
          </emma:emma>
        </inkml:annotationXML>
        <inkml:traceGroup>
          <inkml:annotationXML>
            <emma:emma xmlns:emma="http://www.w3.org/2003/04/emma" version="1.0">
              <emma:interpretation id="{BE5F4C8C-8CAD-48D3-B641-F905BC13E810}" emma:medium="tactile" emma:mode="ink">
                <msink:context xmlns:msink="http://schemas.microsoft.com/ink/2010/main" type="inkWord" rotatedBoundingBox="9645,10662 11930,10662 11930,12341 9645,12341"/>
              </emma:interpretation>
              <emma:one-of disjunction-type="recognition" id="oneOf0">
                <emma:interpretation id="interp0" emma:lang="en-IN" emma:confidence="0">
                  <emma:literal>b</emma:literal>
                </emma:interpretation>
                <emma:interpretation id="interp1" emma:lang="en-IN" emma:confidence="0">
                  <emma:literal>B</emma:literal>
                </emma:interpretation>
                <emma:interpretation id="interp2" emma:lang="en-IN" emma:confidence="0">
                  <emma:literal>\</emma:literal>
                </emma:interpretation>
                <emma:interpretation id="interp3" emma:lang="en-IN" emma:confidence="0">
                  <emma:literal>.</emma:literal>
                </emma:interpretation>
                <emma:interpretation id="interp4" emma:lang="en-IN" emma:confidence="0">
                  <emma:literal>h</emma:literal>
                </emma:interpretation>
              </emma:one-of>
            </emma:emma>
          </inkml:annotationXML>
          <inkml:trace contextRef="#ctx0" brushRef="#br0">-6132 1288 56 0,'0'0'24'0,"0"0"-12"0,0 0-1 15,0 0 10-15,0 0-3 16,0 0 0-16,0 0-4 16,0 0 1-16,0 0-2 0,0 0 0 15,0 0-1-15,0 0 0 16,0 3-2-16,0 1-1 16,0 0-5-16,4 0 4 0,0-1 2 15,0 1 1-15,1 0 1 16,-1 0-2-16,4 3-1 15,1 0-3-15,3 5-1 16,1 3-3-16,0 0 1 16,3 11-2-16,1-4-1 15,4 1 3-15,4 3 2 16,13 0-4-16,0 0-1 16,4 0 0-16,5 8 2 0,-1 0-1 15,4-1-1-15,1-3 1 16,-1 0-1-16,5 4 2 15,4 0 1-15,-4-1-1 16,-1 1 1-16,5 0-2 16,-4 3-1-16,4 12 1 15,0-4 1-15,0-4-1 16,-4 0-1-16,-5-4 1 16,5 1 1-16,-5 3-1 15,1 0 2-15,-1-7-2 16,-3-4-1-16,-1 0 1 15,0 0-1-15,-4-4 0 16,0 4 2-16,0-4 1 16,1 0 3-16,-6-4-1 15,6 1 0-15,-10-1-3 0,-3-3-2 16,-1 0 1-16,-8-4-1 16,0 3 0-16,-4-3 0 15,-4 0 2-15,-1-3 1 16,-3 3-1-1,-1 0 1-15,1-4 2 16,-5-4 0 0,0 1 4-1,0-12-5-15,0 0-2 16,5 12 1 0,-5-5-2-16,0 1-1 0,0 0 1 15,1 0-1-15,-1-1-3 16,0-3 2-1,-4 0-1-15,0 0 0 16,0 0 4-16,0 0 1 0,0 4-1 16,0-4-2-16,0 4 1 15,0-4-1-15,4 0 0 16,-4 4 2-16,0-4-3 16,0 0-2-16,4 0 2 15,-4 0 2-15,0 3 0 16,0-3-1-16,0 0 1 15,0 0-1-15,0-3 4 16,0 3 2-16,0 0 0 0,0 0 1 16,0 0-6-1,9 0-1 1,-9 0 0-16,4-4 0 16,-4-4 2-16,9 1-1 0,-9-8 2 15,0 0-4-15,-5 0 0 16,5-4 1-16,-8 1 2 15,-1-5-1-15,1 1 2 16,0-8-4-16,-5 4 0 16,0 3 1-16,1 1 0 15,-1-1 0-15,1 5 0 16,-1 3-3-16,0 0 2 16,5 0 1-16,-1 0 2 15,1 3-1-15,0 1-1 0,-1 4 3 16,5 3 0-16,0 0-4 15,0 8-1-15,4 0 1 16,0 0 0-16,0-1 1 16,4 1 0-16,4 3 0 15,1 5 0-15,3-1 0 16,1 8 2-16,4 3-1 16,0 4 2-16,-1 4-4 15,10 8 0-15,-1 14 1 16,0-11 0-16,0 0 2 15,5-3 1-15,-1-1-1 16,-3-3-2-16,3-8-2 16,-4-4 1-16,-4 5 1 15,0-5 2-15,-4-7-1 16,-4 0-1-16,-1-4 1 0,-3-3-1 16,-1-1 0-16,-4 1 0 15,1-5 0-15,-1 1 0 16,0 0 0-16,-4 0 0 15,0-4 0-15,-4 3 0 16,0-10-3-16,-5 11 2 16,1-8 1-16,-9 0 2 15,0-3-3-15,-4 3-2 16,-4-4 4-16,-5 1 1 16,-3-8-3-16,-5 4 1 0,-4-4 0 15,-5 0 0-15,-3 0 0 16,-1 0 2-16,1 0-1 15,4 4-1 1,-1-1-2-16,1 1 1 16,8 4 1-16,5-1 0 0,-1 5 0 15,4-5 0-15,5 4 0 16,4 1 0-16,4-1 0 16,0 0 0-16,5 4 0 15,3 0 2-15,9 0-1 16,-8-4 2-16,8 4-2 15,0 0 2-15,0 0-7 16,0 0 5 0,0 0 1-16,0 0-36 15,4-3-115 1</inkml:trace>
        </inkml:traceGroup>
      </inkml:traceGroup>
    </inkml:traceGroup>
  </inkml:traceGroup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2:18:35.821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1FC5381-6D8E-4F0A-86F7-2FE7A0D34329}" emma:medium="tactile" emma:mode="ink">
          <msink:context xmlns:msink="http://schemas.microsoft.com/ink/2010/main" type="writingRegion" rotatedBoundingBox="15293,6759 15006,11624 13434,11531 13722,6666"/>
        </emma:interpretation>
      </emma:emma>
    </inkml:annotationXML>
    <inkml:traceGroup>
      <inkml:annotationXML>
        <emma:emma xmlns:emma="http://www.w3.org/2003/04/emma" version="1.0">
          <emma:interpretation id="{5024F182-0AB7-43B1-88F8-E2B312B6FCEF}" emma:medium="tactile" emma:mode="ink">
            <msink:context xmlns:msink="http://schemas.microsoft.com/ink/2010/main" type="paragraph" rotatedBoundingBox="15293,6759 15006,11624 13434,11531 13722,66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21283B5-F084-4DE5-835A-E441E5A1C4AD}" emma:medium="tactile" emma:mode="ink">
              <msink:context xmlns:msink="http://schemas.microsoft.com/ink/2010/main" type="line" rotatedBoundingBox="15293,6759 15006,11624 13434,11531 13722,6666"/>
            </emma:interpretation>
          </emma:emma>
        </inkml:annotationXML>
        <inkml:traceGroup>
          <inkml:annotationXML>
            <emma:emma xmlns:emma="http://www.w3.org/2003/04/emma" version="1.0">
              <emma:interpretation id="{299ED084-5540-4B59-9C71-DFF39213666F}" emma:medium="tactile" emma:mode="ink">
                <msink:context xmlns:msink="http://schemas.microsoft.com/ink/2010/main" type="inkWord" rotatedBoundingBox="15293,6759 15006,11624 13434,11531 13722,6666"/>
              </emma:interpretation>
              <emma:one-of disjunction-type="recognition" id="oneOf0">
                <emma:interpretation id="interp0" emma:lang="en-IN" emma:confidence="0">
                  <emma:literal>do</emma:literal>
                </emma:interpretation>
                <emma:interpretation id="interp1" emma:lang="en-IN" emma:confidence="0">
                  <emma:literal>to</emma:literal>
                </emma:interpretation>
                <emma:interpretation id="interp2" emma:lang="en-IN" emma:confidence="0">
                  <emma:literal>at.</emma:literal>
                </emma:interpretation>
                <emma:interpretation id="interp3" emma:lang="en-IN" emma:confidence="0">
                  <emma:literal>do.</emma:literal>
                </emma:interpretation>
                <emma:interpretation id="interp4" emma:lang="en-IN" emma:confidence="0">
                  <emma:literal>t.</emma:literal>
                </emma:interpretation>
              </emma:one-of>
            </emma:emma>
          </inkml:annotationXML>
          <inkml:trace contextRef="#ctx0" brushRef="#br0">30 595 80 0,'-9'0'30'0,"9"0"-16"0,0 0 1 0,0 0 15 15,0 0-5 1,0 0-2-16,0 0-9 0,0 0-1 15,0 0-6-15,0 0-2 16,0 0-2-16,0 0 0 0,0 0 0 16,0 0 1-16,0 0 2 15,0 0-3-15,4 4 0 16,-4 0-1-16,5 7-2 16,-1 0 3-16,8 12 2 15,-3-5 0-15,12 27 2 0,-4-7-2 16,8 18 2-1,-4-11-4-15,13 15 0 16,-5-8 1-16,9 8 2 16,-9-8-3-16,5 4 0 0,-9-7 3 15,5 0 3-15,-5-8-2 16,-4-8-2-16,-4-3 0 16,-4-7 1-16,-1-5-1 15,-8-6 2-15,1-1-4 16,-5-7-2-16,0-1 0 15,-5-3-1-15,1 0-3 16,-4-3 2-16,4-1 1 16,-5-4 2-16,5 5 1 15,-4-5 1-15,3 1-5 16,-3-1-1-16,4 1 1 16,-5-4 0-16,5 3 1 0,-4-7 0 15,-1 4 0-15,-8-8 0 16,5 4 0-16,-9-18 2 15,4 3-3-15,-4-19 0 16,4 8 1-16,-8-8 0 16,4 8 2-16,0-8 1 15,4 8-6-15,0 0 0 16,0 7 1-16,0 1 3 16,5 3 0-16,-1 0-1 15,1 7-2-15,-1 1 1 16,4 3 1-16,1 1 2 0,0 3-3 15,-1 0 0-15,5 3 1 16,0 1 0 0,0 0 0-16,-1 4 0 0,1-1-3 15,0 1 0-15,0 3 4 16,0 0 1-16,4 0 0 16,-5 1 1-16,5-1 0 15,0 0 1-15,0 4-2 16,-4-4 1-16,4 1-4 15,0 3 0-15,0 0 1 16,9-4 0-16,-5 0 0 16,8-7 2-16,14-4-1 15,3-7-1-15,5-1-2 16,8-3 1-16,8-4 1 0,5-7 0 16,12-1 2-16,1-3 1 15,-1 0-4-15,-4 0 1 16,0 3 0-16,-12 1 2 15,-5 3-3-15,-8 4 0 16,-4 8 1-16,-5 3 0 16,-4 4 0-16,-4 4 2 15,-4 0-1-15,-4 3-1 16,0 4 1-16,-5 1 1 16,0-1-1-16,-3 0-1 15,-1 0 1-15,0 4 1 16,0 0-1-16,-4 0 2 15,0 0-2-15,0 0-1 0,9 4 1 16,-1 4-1-16,5 3-3 16,4 8 0-16,4 7 2 15,0 4 0-15,4 22 1 16,13-3 2-16,-5 3-1 16,9 4 2-16,-4 0-2 15,0-3-1-15,0-1 3 16,0 1 0-16,0-5-1 15,-4 1 1-15,-5-4-2 16,-4-4-1-16,1 0 1 16,-5 8-1-16,0-12 0 15,-5-3 2-15,1-8-1 0,-4-4 2 16,-5-3 0-16,1-4 3 16,-5-4 1-1,0 0 3-15,-4-3-5 16,0-4-3-16,-4-4-1 0,0 3 1 15,-5 1 1-15,1 0 1 16,-1 0-7-16,1-1 0 16,-9 1 3-16,-4 4 2 15,-4-1-3-15,-5 4-1 16,-3 1 3-16,-1-1 1 16,5 0-3-16,-22 11-1 15,5-3 1-15,-9 7 2 16,5-3-2-16,-5 7 0 0,9-4 1 15,-5 8 2 1,9-5-3-16,0 1 0 16,4-3 1-16,4-5 0 15,5-3 0-15,4-1 0 0,4-3 2 16,0-3 1-16,4 3-1 16,4-8 1-16,1 1-4 15,3-1 0-15,1 1-1 16,3-5 0-16,1 1 2 15,0 0 2-15,0-1-1 16,0 1-1-16,-1 0-2 16,5 0 1-16,0-4 1 15,0 0 2-15,0 0-1 16,0 0-1-16,0 0-2 16,0 0 1-16,0 0 3 0,0 0 1 15,0 0-1-15,0 0-2 16,0 0 1-16,0 0-1 15,0 0-3-15,0 0 2 16,0 0 1-16,0 3 2 16,0-3-1-16,0 0-1 15,0 0-2-15,0 0 1 16,0 0 1-16,0 0 2 16,0 0-3-16,0 0 0 15,0 0 1-15,0 0 0 16,0 0-3-16,-4 0 0 15,4 0-36-15,-4 4-14 16,0 0-66 0</inkml:trace>
          <inkml:trace contextRef="#ctx0" brushRef="#br0" timeOffset="3272.4047">434 1665 64 0,'0'0'24'0,"0"0"-12"0,0 4-10 16,0-4 6-16,0 0 0 15,0 0 2-15,0 0 4 16,0 0 3-16,0 0-7 16,0 0-3-16,4 8 2 15,0-1 2-15,0-3-2 16,0 3 2-16,1 1 3 0,-5-8 1 15,4 7-8-15,-4 1 0 0,0-1 3 16,0 1-2-16,0-1 3 16,0 8-4-16,0-4-2 15,0 4 0-15,0 0-1 16,0 0-5-16,0 4 1 16,0 0 0-16,0 3 2 15,0 0-1-15,0 5 2 16,0-1-4-16,0 4 0 15,0-4 1-15,4 8 2 16,-4 3-3-16,0 4 0 16,0-3 1-16,0-1 0 15,0 0 2-15,0 5 3 16,0-1-4-16,0-4-1 0,0-3 0 16,0-1 2-16,0 1-1 15,0 0-1-15,0 0 1 16,0-1-1-1,0 1 0-15,0-4 2 0,0-4-3 16,0 8 0-16,0-1 1 16,0 5 0-16,0-5 2 15,-4-3 1-15,4 0-4 16,-4-4 1-16,4 4 0 16,0-7 0-16,0-1 0 15,0 1 0-15,0-1 0 16,0 1 0-16,0-5 0 0,0 5 0 15,0-5-3 1,0 5 0-16,0-4 4 16,0 7 1-16,0-4 2 0,-5 4 0 15,1-3-5-15,4 3-1 16,0-3 1-16,0 3 0 16,0-4 1-16,0 8 0 15,0-4 0-15,-4 4 0 16,4-7 0-16,-4 3 2 15,4-4-1-15,-4 1 2 16,4-5-4-16,0 5-2 16,0-4 2-16,0 7 2 15,0-4-2-15,0 1 0 0,0-5 1 16,0 5 0-16,0-4 0 16,0-1 0-1,0-3 0-15,0 4 0 16,0 0 0-16,-5 3 0 0,5-3-3 15,-4 3 2-15,4-3 3 16,-4 3 1-16,4-3 1 16,0 0 0-16,0-1-7 15,0 5 0-15,0-1 1 16,0 5 3-16,0-5 0 16,0 0-1-16,0 1-2 15,-4-1 1-15,4-3 1 16,0 3 2-16,0-3-1 15,0 0-1-15,0-4-2 16,-4 4 1-16,4-4 3 0,-5 3 1 16,1 1-4-16,4 0 1 15,0-1-2-15,-4 1 0 16,4-4 2-16,0 0 2 16,0 0-3-16,0 0 0 15,0-4 1-15,0 4 2 16,0 0-1-16,0 4 2 15,0-4-2-15,0 3-1 16,0-3 1-16,0 0-1 16,0 0 0-16,0 0 0 15,0 0 6-15,0 0 4 16,0-4-3-16,0 1-2 0,0-1-2 16,0 0 0-16,0 0-2 15,0 4-1 1,0-3 1-16,0 6 1 15,0-3-1-15,0 0 2 16,0 0 0-16,0-4 1 0,0 1-5 16,0-5-1-16,0 1 3 15,0-5 3-15,0 1-1 16,-4 0-2-16,0-1 2 16,-1-6 0-16,1-1-1 15,-4 0-2-15,4 1-2 16,-5-9 1-16,1 1 1 0,-5-4 2 15,5 0-1 1,-5 0-1-16,5 0 1 16,-5-3-1-16,5 3 0 15,-1-4 0-15,1 4 0 0,-1-4 2 16,1 4-3-16,-1 0 0 16,5 4 1-16,0 0 0 15,0 0 0-15,0 3 2 16,-1 1-3-16,1-1 0 15,0 4 1-15,0 1 0 16,0-1 0-16,4 0 0 16,0 0 0-16,0 4 0 15,0 0 0-15,0 0 0 16,0 0-3-16,0 0 2 16,0 0-1-16,0 4 0 0,0 0 2 15,4 3 0-15,0 1 0 16,4 7 2-16,1-4-1 15,3 8 2-15,-3-4-4 16,8 11-2-16,-5-4-1 16,9 8 3-16,-4-4 0 15,0 4 3-15,0-3-1 16,0-1-1-16,-5-4 3 16,1 1 0-16,-5-5-4 15,1-3-1-15,-1 0 3 16,1-3 1-16,-5-5 0 15,0 1 1-15,0-1 0 16,0 0 1-16,1-3-2 16,-1 0 1-16,-4 0-2 0,4-1-1 15,-4-3 1-15,0 0 1 16,0 0-1-16,0-3 2 16,0-1-4-16,0-4 0 15,0 5 3-15,9-8 3 16,-5 3-2-16,13-11-2 15,-9 4 0-15,5-7 1 16,-5 3-1-16,5-7 2 16,-5 4 0-16,5-8 3 15,-5 7-3-15,5-3-2 16,-1 4 2-16,1-1 0 16,-5 1-1-16,5-1 1 0,-5 5-2 15,5 3 2-15,-5 0-2 16,1 0-1-16,-1 3 1 15,1 1-1 1,-1 0 2-16,-4 3 3 0,1 1-4 16,-1-1-3-16,0 5 1 15,0-1 2-15,-4 0 0 16,0 1 2-16,0 3-2 16,0 0 2-16,0 0-2 15,0 0-1-15,0 0 1 16,0 0 1-16,0 0-3 15,0 0 0-15,0 0-10 16,0 0-5-16,0 0-63 0,4 0-25 16,1 0 0-1</inkml:trace>
        </inkml:traceGroup>
      </inkml:traceGroup>
    </inkml:traceGroup>
  </inkml:traceGroup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2:18:47.946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DF09D19-58CC-4BE2-871D-94DE89EFE6C9}" emma:medium="tactile" emma:mode="ink">
          <msink:context xmlns:msink="http://schemas.microsoft.com/ink/2010/main" type="writingRegion" rotatedBoundingBox="16327,9240 21220,9316 21173,12333 16281,12258"/>
        </emma:interpretation>
      </emma:emma>
    </inkml:annotationXML>
    <inkml:traceGroup>
      <inkml:annotationXML>
        <emma:emma xmlns:emma="http://www.w3.org/2003/04/emma" version="1.0">
          <emma:interpretation id="{A1E9D061-94FA-411A-A01A-AFBB48CA18B5}" emma:medium="tactile" emma:mode="ink">
            <msink:context xmlns:msink="http://schemas.microsoft.com/ink/2010/main" type="paragraph" rotatedBoundingBox="16327,9240 21220,9316 21203,10373 16311,1029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1D4A461-8C45-4ABA-ACDF-CA7B6CC04089}" emma:medium="tactile" emma:mode="ink">
              <msink:context xmlns:msink="http://schemas.microsoft.com/ink/2010/main" type="line" rotatedBoundingBox="16327,9240 21220,9316 21203,10373 16311,10298"/>
            </emma:interpretation>
          </emma:emma>
        </inkml:annotationXML>
        <inkml:traceGroup>
          <inkml:annotationXML>
            <emma:emma xmlns:emma="http://www.w3.org/2003/04/emma" version="1.0">
              <emma:interpretation id="{1780CC67-8EA5-473D-B0EC-ACC65310379C}" emma:medium="tactile" emma:mode="ink">
                <msink:context xmlns:msink="http://schemas.microsoft.com/ink/2010/main" type="inkWord" rotatedBoundingBox="16325,9414 17691,9435 17677,10319 16311,10298"/>
              </emma:interpretation>
              <emma:one-of disjunction-type="recognition" id="oneOf0">
                <emma:interpretation id="interp0" emma:lang="en-IN" emma:confidence="0">
                  <emma:literal>Rel</emma:literal>
                </emma:interpretation>
                <emma:interpretation id="interp1" emma:lang="en-IN" emma:confidence="0">
                  <emma:literal>Ret</emma:literal>
                </emma:interpretation>
                <emma:interpretation id="interp2" emma:lang="en-IN" emma:confidence="0">
                  <emma:literal>Red</emma:literal>
                </emma:interpretation>
                <emma:interpretation id="interp3" emma:lang="en-IN" emma:confidence="0">
                  <emma:literal>Re</emma:literal>
                </emma:interpretation>
                <emma:interpretation id="interp4" emma:lang="en-IN" emma:confidence="0">
                  <emma:literal>Riel</emma:literal>
                </emma:interpretation>
              </emma:one-of>
            </emma:emma>
          </inkml:annotationXML>
          <inkml:trace contextRef="#ctx0" brushRef="#br0">2791 2911 64 0,'0'-7'24'0,"4"3"-12"0,-4-4-1 0,0 5 10 16,0-1 4-16,4 0 4 15,0 0-4 1,0 1 8-16,-4-12-7 15,5 0-14-15,-5 4 1 0,4-1 3 16,-4 5-4-16,0-1 1 16,0 5-6-1,0-1-4-15,0 0 1 16,0 4-5-16,-4 23 0 16,-1 3 1-1,1 0 2-15,-4 15 1 16,-5 4-4-16,0 0 1 15,-3 7 2-15,-1 4 3 0,0 8-2 16,4 3-2-16,-3-3 2 16,3-8 2-16,0-4 2 15,5-10 3-15,-1-9-3 16,5-7-2-16,0-7 4 16,0-8 2-16,0-3 0 15,4-8 3-15,0-8-7 16,0-18-2-16,0-8-3 15,0-7 1-15,0-7 0 16,0-8 3-16,0 3-3 16,4-3-2-16,0 0 0 15,4 4 1-15,9-1-1 16,-4 5-1-16,8-1 1 0,4-3 1 16,0 3-1-16,5 4-1 15,4 8 1 1,-1 3-1-16,1 8 0 15,0 7 0-15,-1 12 0 0,5 7 0 16,-8 7-5-16,-1 23 1 16,-4 0 2-16,-8 4 3 15,-4 3-2-15,-5 0-2 16,-4 1 4-16,-8-5 1 16,-13 1 0-16,1-4 1 15,-10-4-4-15,-3-3 0 0,-5-5-1 16,0-3 0-16,1-3 0 15,3-5 0-15,5-3 0 16,0-4 0-16,8 0 2 16,4 0 2-16,5 0-3 15,4 0-2 1,4 0-1-16,8 0 3 0,5 0-2 16,4 0 1-16,4 4 0 15,4 7-2-15,0 4 3 16,0 11 2-16,-4 8 0 15,0 7-1-15,5 7 3 16,-9-3 0-16,-1 4-4 16,-3-12-1-16,4 1 1 15,-4-5 2-15,-1-6 0 16,-3-5 2-16,-1-3-2 16,0-8-1-16,1-4 1 15,-1-3 1-15,1-8-14 0,-1-3-7 16,-4-1-15-1,0-3-6-15,-4 0-36 16,5-4-46-16,3 0 33 16</inkml:trace>
          <inkml:trace contextRef="#ctx0" brushRef="#br0" timeOffset="830.9481">3291 3278 116 0,'-4'7'46'0,"8"1"-24"0,-4-1-26 0,5-3 10 0,-5 3-5 16,0 1 2-16,0-1-4 16,0 1 0-16,0-1 12 15,0 5 7-15,0-12 8 16,4 11 5-16,8 0-4 15,-3-19-2-15,3 1-13 16,5 0-3-16,0-5 1 0,-4 1-8 16,4-4-1-16,-5-4-1 15,1 1 0-15,-1-1 0 0,1 0 2 16,-5 1-1-16,-3-1 2 16,-5 4-2-1,0 4-1-15,-5-1 1 16,-3 5-1-16,-9 3-3 0,-8 4 2 15,0 8-1-15,-5 3 0 16,5 8 2-16,0 7 0 16,0 4-3-16,3 18 2 15,6-3 1-15,3 4 2 16,9-8-1-16,4-4-1 16,8-7 1-16,5-3-1 15,4-5 0-15,16-11 2 16,1-3-1-16,4-8 2 15,4-8-2-15,4-3 2 16,1-4-2-16,3-19 2 16,1-3 0-16,-5-8 1 0,-4-7-2 15,0-1 1-15,-4-6-2 16,-4 2 2-16,-1 1-2 16,-7 4-1-16,-5 3 3 15,0 4 0-15,-5 0 3 16,-3 1 3-16,-5 6-2 15,-3 5-2-15,-1 6-5 16,-4 5-2-16,0 7 3 16,-4 4 1-16,-1 7-3 15,-7 26-1 1,-1 8 1-16,-4 8 0 16,1 10 1-16,-5 5 0 15,-5 3 0-15,1 7 0 16,0 1 0-16,4 15 0 15,4-8 0-15,13-8 0 0,-1-3 0 16,10-11 2-16,7-12 1 16,1-7-1-16,4-11 1 15,8-4 0-15,9-11 1 16,-5-4-20-16,5-8-7 16,-1-3-15-16,-3 0-6 15,-5-12-53 1</inkml:trace>
        </inkml:traceGroup>
        <inkml:traceGroup>
          <inkml:annotationXML>
            <emma:emma xmlns:emma="http://www.w3.org/2003/04/emma" version="1.0">
              <emma:interpretation id="{A63245B4-FAAE-49A8-9928-C50184A50883}" emma:medium="tactile" emma:mode="ink">
                <msink:context xmlns:msink="http://schemas.microsoft.com/ink/2010/main" type="inkWord" rotatedBoundingBox="18221,9269 21220,9316 21203,10367 18204,10320"/>
              </emma:interpretation>
              <emma:one-of disjunction-type="recognition" id="oneOf1">
                <emma:interpretation id="interp5" emma:lang="en-IN" emma:confidence="0">
                  <emma:literal>motion</emma:literal>
                </emma:interpretation>
                <emma:interpretation id="interp6" emma:lang="en-IN" emma:confidence="0">
                  <emma:literal>moti0n</emma:literal>
                </emma:interpretation>
              </emma:one-of>
            </emma:emma>
          </inkml:annotationXML>
          <inkml:trace contextRef="#ctx0" brushRef="#br0" timeOffset="1970.914">4651 3225 100 0,'0'-15'38'0,"0"8"-20"0,0-4-15 0,8 7 10 15,1 0-2-15,-1-3 1 16,0-1 5-16,-3 4 3 0,-1 1 1 16,0-1 2-1,0 0-13-15,0 0-1 0,-4 4-2 0,0 0-3 16,0 4-3-16,-8 7 0 15,0 8 1-15,-1 7 1 16,-8 12 3-16,1 14-3 16,-1-3 0-16,0 3-1 15,0-11-2-15,0-3 3 16,5-5 2-16,-1-3 2 16,5-7 3-16,-1-5 4 15,1-6 1-15,4-5-4 16,-1-7 1-16,5-7-5 15,5-8 1-15,-1-8-5 16,4-18-2-16,1-4 0 0,12-3 1 16,0-1-1-16,4-3-1 15,4 10 3-15,1 5 0 16,3 0-1-16,1 7-2 16,0 7 1-16,-1 5-1 15,1 6-3-15,0 9 2 16,-5 3 1-16,9 7 0 15,-8 12-3-15,-5 7 2 16,-4 4 1-16,-4 11 0 16,-5 4 0-16,1-8 0 15,-5 1 0-15,1-5 0 0,-5-6 2 16,-4-9 1-16,0-3-1 16,0-4 1-16,-4-7 2 15,0-15 4-15,-1-8-6 16,5-3-2-16,0-8 1 15,5-7 1-15,-1 3-1 16,4 0-2-16,1 1-2 16,3 3-1-16,5 0 4 15,0 11 3-15,4-4-3 16,4 9-1-16,5 2-2 16,-1 9-2-16,-4 3 3 0,-4 3 0 15,-4 9-2 1,-4 6 2-16,-5 8 1 15,1 4 2-15,-9 15-1 16,0 8-1-16,-9-5 3 0,1 1 0 16,-5-8-1-16,1-7-2 15,-1-4 1-15,5-8 1 16,-1-7-8-16,1-4-1 16,4-7-27-16,-1-8-10 15,5-3-51 1,13-8-41-16,8-11 52 15</inkml:trace>
          <inkml:trace contextRef="#ctx0" brushRef="#br0" timeOffset="2374.9141">5695 3121 317 0,'-13'7'10'0,"-4"1"-7"16,-4 3 7-16,0 4 3 0,-4 3 0 15,-1 9 2-15,1-1 1 16,4 11 2-16,4 8-10 16,5-4-2-16,8-3-2 15,4-8 2-15,8-4-3 16,5-8-2-16,8-6 2 15,4-9 0-15,9-6 1 16,3-12 0-16,1-15 0 0,-4-4 2 16,-5-7-5-16,-8 4-1 15,-8-1-2-15,-4 5 0 16,-14-5-5-16,-3 1 0 16,-5 7-8-16,-8 4-3 15,-4 3-10-15,4 8-3 16,0 11-23-16,4-7-10 15,9 0-19 1</inkml:trace>
          <inkml:trace contextRef="#ctx0" brushRef="#br0" timeOffset="2202.9101">5703 3121 168 0,'0'-4'66'0,"0"4"-36"0,0 0-20 16,0 0 17-16</inkml:trace>
          <inkml:trace contextRef="#ctx0" brushRef="#br0" timeOffset="3174.3584">5775 3121 200 0,'-5'-4'77'0,"10"4"-42"0,7 0-32 0,1 0 17 16,4 0-12-16,12 0-2 15,9-4-6-15,8-7-3 16,5 3 2-16,-1 1-7 0,9-4 1 16,0-1-15-16,-4 5-3 15,-5 3-20-15,-3 8-46 16,-5-8 9-16</inkml:trace>
          <inkml:trace contextRef="#ctx0" brushRef="#br0" timeOffset="2914.4041">6183 2638 156 0,'12'-26'60'0,"-3"18"-32"0,-1-3-20 16,-4 7 16-16,1 1-17 16,-1-1-5-16,0 0 0 15,0 4 0-15,-4 0 0 16,4 8 5-16,-4 3 3 0,0 4 3 16,-4 7 3-16,0 12-5 15,0 11 1-15,-5 7-1 16,1-3 1-16,0 3-4 15,-5 4-3-15,0-3-2 0,1-1 0 16,3 0 0 0,1 1 1-16,-1-5 2 15,1 5 3-15,4 3-6 0,0-7-2 16,-1-5 1-16,5-10 1 16,0-4 1-16,0-4 0 15,5-3-2-15,-1-8-2 16,0 0 5-16,4-4 4 15,1-4-3-15,-1 1 2 16,1-4-7-16,-1-1-3 16,1 5 1-16,-1-8 2 15,0 3 2-15,1-3 1 16,-1 0-2-16,5 0-2 0,-1-3 1 16,5-1-1-16,0 0 0 15,4-3 2-15,0-4-1 16,0 3 2-1,0 1-4-15,0-5 0 16,0 5-10-16,-4-1-3 0,0-10-13 16,-4 3-3-16,-1-8-30 15,-3 1-12-15,-1 3-22 16</inkml:trace>
          <inkml:trace contextRef="#ctx0" brushRef="#br0" timeOffset="3546.9812">6452 3109 40 0,'0'0'16'0,"0"4"-8"0,4-19 6 16,-4 15 12-16,0 0 1 15,0 0 4-15,0 0 5 16,0 0 4-16,0 0-6 16,5 4-1-16,-5 3-7 15,0 1-4-15,0-1-12 16,0 5 0-16,0-1 1 0,0 7 0 0,-5 5 1 16,1 3-2-16,0 4-1 15,0 19-3-15,-1-8 1 16,5 4-2-16,-4-8 2 15,4 1-6-15,0-12-1 16,4-4 2 0,5-7-8-16,4-7-3 15,3-8-42-15,10-12-18 16,11-25-38 0</inkml:trace>
          <inkml:trace contextRef="#ctx0" brushRef="#br0" timeOffset="4205.5067">6776 3158 180 0,'0'-4'68'0,"-4"0"-36"0,0 4-33 0,4 0 15 0,-4 0-15 15,-1 4-1-15,-3 0 14 16,-5 7 8-16,-4 4-9 15,1 4 10-15,-1 3 2 16,-4 5-5-16,4 17-3 0,4 1-8 16,5 0-5-16,4-4-1 15,4-7 1-15,4-4-1 16,4-8 2-16,9-3 4 16,4-8 4-16,4-7-4 15,5-8 1-15,4-7-5 16,-5-23-2-16,-4-3-3 15,1-8-1-15,-5-7-1 16,-13 3 3-16,-4-3-2 16,-8-1-1-16,-4 8 0 15,-9 12 3-15,-9 7-7 0,-3 7 1 16,0 15-6-16,-1 0 1 16,1 12-23-16,3 3-9 15,5 0-57 1</inkml:trace>
          <inkml:trace contextRef="#ctx0" brushRef="#br0" timeOffset="3806.9667">6759 2627 260 0,'-16'-8'96'0,"16"8"-52"0,0 0-49 15,0 0 17-15,0 0-58 16,4 0-20-16,0 0-34 15,4 0-11-15</inkml:trace>
          <inkml:trace contextRef="#ctx0" brushRef="#br0" timeOffset="4718.5036">7050 3091 192 0,'8'-15'74'0,"-4"30"-40"0,1-8-38 15,-5-7 15-15,0 0-10 16,4 4-1-16,0 3 2 16,-4 5 3-16,0 3-2 15,-4 7 7-15,0 4 3 0,-5 4 2 16,1 8 4-16,-1 6-7 16,1-6-2-16,-1-5-3 15,1-3-2-15,4-11-3 16,0-4 1-16,4-4-2 15,0-14 2-15,4-12-2 16,4-4 2-16,1-4-4 0,3-10 0 16,1-1 3-16,4 0 3 15,0 1-2-15,4 3 0 16,4 7 1 0,9-3 0-16,-9 15 0 0,0 0 0 15,0 3 2-15,5 5 1 16,-1 3-8-16,-3 7-1 15,-5 8 2-15,-5 7 4 16,-3 8 3-16,-5 12 1 16,-3 6 0-16,-1 1 2 15,0-1-1-15,0-10 0 16,0-8-10-16,1-4-1 16,3-7-18-16,5-4-4 15,8-12-37-15,8-6-15 16,9-9-35-1</inkml:trace>
        </inkml:traceGroup>
      </inkml:traceGroup>
    </inkml:traceGroup>
    <inkml:traceGroup>
      <inkml:annotationXML>
        <emma:emma xmlns:emma="http://www.w3.org/2003/04/emma" version="1.0">
          <emma:interpretation id="{F5A91274-7633-43BA-A160-5030C47A3A68}" emma:medium="tactile" emma:mode="ink">
            <msink:context xmlns:msink="http://schemas.microsoft.com/ink/2010/main" type="paragraph" rotatedBoundingBox="16429,10877 19206,11057 19123,12331 16346,1215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C403C66-DEBE-4FDA-B1D7-47231F91077D}" emma:medium="tactile" emma:mode="ink">
              <msink:context xmlns:msink="http://schemas.microsoft.com/ink/2010/main" type="line" rotatedBoundingBox="16429,10877 19206,11057 19123,12331 16346,12151"/>
            </emma:interpretation>
          </emma:emma>
        </inkml:annotationXML>
        <inkml:traceGroup>
          <inkml:annotationXML>
            <emma:emma xmlns:emma="http://www.w3.org/2003/04/emma" version="1.0">
              <emma:interpretation id="{072287F7-1DE8-4D5A-8203-A239F6099046}" emma:medium="tactile" emma:mode="ink">
                <msink:context xmlns:msink="http://schemas.microsoft.com/ink/2010/main" type="inkWord" rotatedBoundingBox="16429,10877 19206,11057 19123,12331 16346,12151">
                  <msink:destinationLink direction="with" ref="{41E5BA35-970B-4F3B-873C-31E701073B0E}"/>
                </msink:context>
              </emma:interpretation>
              <emma:one-of disjunction-type="recognition" id="oneOf2">
                <emma:interpretation id="interp7" emma:lang="en-IN" emma:confidence="0">
                  <emma:literal>away</emma:literal>
                </emma:interpretation>
                <emma:interpretation id="interp8" emma:lang="en-IN" emma:confidence="0">
                  <emma:literal>aw aye</emma:literal>
                </emma:interpretation>
                <emma:interpretation id="interp9" emma:lang="en-IN" emma:confidence="0">
                  <emma:literal>array</emma:literal>
                </emma:interpretation>
                <emma:interpretation id="interp10" emma:lang="en-IN" emma:confidence="0">
                  <emma:literal>anyway</emma:literal>
                </emma:interpretation>
                <emma:interpretation id="interp11" emma:lang="en-IN" emma:confidence="0">
                  <emma:literal>airway</emma:literal>
                </emma:interpretation>
              </emma:one-of>
            </emma:emma>
          </inkml:annotationXML>
          <inkml:trace contextRef="#ctx0" brushRef="#br0" timeOffset="6399.301">3123 4598 80 0,'8'-7'33'0,"1"3"-18"0,-1 0 4 15,-4 4 16-15,1-3-8 16,-1-5-3-16,0 1-8 16,0-1-2-16,1-3-8 15,-1 0 3-15,0-4 3 0,-4 0-2 16,0 0 2-16,-4 0-3 15,0 0 2-15,-5 0-2 16,-8 0 2-16,-4-4-4 16,0 4 1-16,-4 4-3 15,-5 7 0-15,1 1-3 16,-5 3 1-16,1 7-4 0,-1 4 0 16,5 4 1-16,-5 11 0 15,-4 8 0-15,4 11 0 16,9 7 0-1,4-3 2-15,4 0-3 0,5-4 0 16,7-8 1-16,10-3 0 16,3-8 2-16,5-7 1 15,3-5 1-15,5-6 0 16,5-8-2-16,-1-4 1 16,4-7-2-16,1-4 2 15,-1-15 0-15,5-7 1 16,0-4 0-16,-1-8 0 0,-3 4 0 15,-5 0 2-15,-4 8-3 16,-4 3-2-16,0 8 0 16,-5 3 1-1,-3 5-1-15,-5 6 2 0,0 5-2 16,-4 3-1-16,-4 8-2 16,-9 11 1-16,5 11 1 15,-9 8 0-15,5 18 0 16,-1 1 2-16,5-5-1 15,-1 1 2-15,5-12-2 16,8 1-1-16,9-5 1 16,-1-6-1-16,1-5 4 15,4-11 5-15,4-7-5 16,0-4 0-16,4-8-2 16,0-10 1-16,9-1 0 15,0-11 1-15,-5-15-2 16,1 0-2-16,-5-3 1 15,0 7 1-15,-4 3-3 0,-4 4 0 16,0 8 1 0,-5 8 0-16,-3 3 0 0,-5 11 0 15,-4 8 0 1,0 11 0-16,-4 7 0 16,0 12 0-16,-1 11 0 15,5-4-3-15,0 0 2 16,9-7 3-16,-1-5 1 15,9-2-1-15,4-9 1 16,4-6 2-16,5-9 2 16,4-3-3-16,8-11-1 15,0-4 1-15,-4-19 2 0,-5 1-5 16,-3-1-1-16,-5-3 0 16,0 7 2-16,-8 4-1 15,-4-1 2-15,-5 9-4 16,1-1 0-16,3 4-12 15,-8 0-7-15,1 4-9 16,-1 3-5-16,0 1-25 16,4 3-10-16,5 4-30 15</inkml:trace>
          <inkml:trace contextRef="#ctx0" brushRef="#br0" timeOffset="6664.1857">4445 4610 144 0,'-5'0'55'0,"5"0"-30"0,0 0-36 0,0 0 5 15,5-4-53-15,-5-4-22 16</inkml:trace>
          <inkml:trace contextRef="#ctx0" brushRef="#br0" timeOffset="7254.8781">3864 4527 116 0,'8'-7'46'0,"-4"3"-24"0,1 0-17 0,-5 4 13 15,0 0 1-15,0 0 3 16,0 0 8-16,4 4 3 15,0 0-17-15,-4 3 2 0,0 4 2 0,0 4-2 16,0 8 1-16,0 11-6 16,0-1 0-1,0 5-8-15,4-8-1 16,0-1 0-16,5-2 2 16,3-5 1-16,1-3 1 0,0-8 2 15,8-3 1-15,0-8-3 16,4-4 0-16,0-7-3 15,1-16 0-15,3-10 1 16,0-8 1-16,1-7-6 16,-5 3 0-16,-4 4-1 15,-4 8 0-15,-4-1 0 16,-5 8 0-16,1 4-3 16,-5 7 2-16,-4 12-6 15,4 0-7 1,-4 3-4-16,4 0-12 15,0 4-6-15,1 0-34 16,3 0-13-16,0 8-11 16</inkml:trace>
          <inkml:trace contextRef="#ctx0" brushRef="#br0" timeOffset="8567.9554">4647 4595 148 0,'4'-4'55'0,"17"-4"-30"0,-9-3-27 16,-3 4 11 0,-5-1-8-16,0-3-1 0,0-4 2 15,1 0 3-15,-5 0-2 16,0 0 18-16,-5 0 10 0,-7 0 0 15,-5 4 2-15,0 0-15 16,-4 3-3 0,-4 1-7-16,0 3-7 15,-1 0-1-15,-3 4 0 16,-5 4 0-16,-4 7-3 16,5 4 2-16,-1 8 1 15,0 3 2-15,5 11-1 0,4 8-1 16,4-4-2-16,8-3 1 15,9-1 1-15,4-7 0 16,4-4 4 0,4-3 5-16,9-5 1 0,8-6 2 15,1-12-2-15,-1 0 1 16,0-8-6-16,5-3-3 16,-1-12 1-16,-4-3 0 15,-4-4-1-15,1-7-2 16,3-1 3-16,-4-3 0 15,-4 4 3-15,-1 3 1 16,-3 8-6-16,4 7 0 16,-13 4-1-16,0 0 2 15,-4 8-3-15,-8 3 0 16,0 4 1-16,-1 8 0 0,1 7 0 16,-1 7 0-16,1 4 0 15,4 12 2-15,-1 3-3 16,5-4 0-16,0-3 1 15,5 0 0-15,7-4 0 16,5-12 2-16,0-3 3 16,4-4 2-16,0-7-1 15,4-8 1-15,1-11-6 16,3-7-1-16,0-4 0 16,-3-4 2-16,-1 0-1 15,-4 0-1-15,-4 0 3 16,-5 4 0-16,1 3-1 15,-4 5 1-15,-5 7-4 0,-4 3-2 16,0 8-1-16,-4 8 3 16,4 3 0-16,0 7 1 15,0 5 0 1,4 3 2-16,4 8-3 0,5-1 0 16,4-6 3-16,4-5 1 15,0-7-1-15,4-7-2 16,4-12 3-16,1-7 0 15,-5-8-1-15,5-7 1 16,3-1-2-16,-3-2-1 16,-1-1 1-16,-4-4 1 0,-4 4-3 15,0-7 0-15,-4-1 1 16,-4 5 0-16,0 6 0 16,-5 5 2-16,0 7-6 15,-3 15 1-15,-5 7-1 16,-5 8-1-16,1 8 1 15,-8 10 3-15,3 24 0 16,-8 10 1-16,0 12 0 16,-4 10 2-16,0 5-1 15,0 3 2-15,0 12-4 16,-4-5-2-16,0-10 6 16,-5-8 5-16,-3-8-2 15,-1-18 2-15,0-11 1 16,1-12 2-16,-5-7-5 0,-4-7-2 15,8-8-2-15,0-15 1 16,5-12 0 0,4-6 3-16,4-8-1 15,8-19 2-15,5-19-4 0,8-7-2 16,21 0-5-16,12 4 0 16,18 3 2-16,8 4 1 15,12 8-2-15,1 7 2 16,-1 7-1-16,-3 9-2 15,-5 10-8-15,-4 4-5 16,-9 7 0-16,-8 5 0 16,-8-1-15-16,-9 0-4 15,-12 4-41-15,-5-7-17 16,-12-1-11-16</inkml:trace>
        </inkml:traceGroup>
      </inkml:traceGroup>
    </inkml:traceGroup>
  </inkml:traceGroup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2:19:04.299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1E5BA35-970B-4F3B-873C-31E701073B0E}" emma:medium="tactile" emma:mode="ink">
          <msink:context xmlns:msink="http://schemas.microsoft.com/ink/2010/main" type="inkDrawing" rotatedBoundingBox="15970,11243 17953,16241 17224,16530 15241,11532" semanticType="callout" shapeName="Other">
            <msink:sourceLink direction="with" ref="{072287F7-1DE8-4D5A-8203-A239F6099046}"/>
            <msink:sourceLink direction="with" ref="{CE753740-EBAC-43D8-9EB4-204554C33335}"/>
          </msink:context>
        </emma:interpretation>
      </emma:emma>
    </inkml:annotationXML>
    <inkml:trace contextRef="#ctx0" brushRef="#br0">133 0 76 0,'5'0'30'0,"-1"4"-16"0,0-4-3 16,-4 0 10-16,0 0-3 16,0 0 2-16,0 0-7 15,0 0 0-15,0 0 1 0,4 4 3 16,-4-4-9 0,0 0 7-16,4 3 2 0,-4-3-3 15,0 8 2-15,0-4 0 0,0-1-1 16,0 5-3-16,-4-4-2 15,0-1-2-15,0 5 0 16,0-1-2-16,-1-3 1 16,-3 11 2-1,0 7-2-15,-1 1 1 16,1-1-3-16,-1 1 0 0,1-1-3 16,-1 1 1-1,1-1 0-15,0 4 1 16,-1 8-2-16,-3 3-2 0,-1 5 1 15,5 6-1 1,-1 8 0-16,1 12 0 0,3 6 2 16,1 1 1-16,8 15 1 15,1-8 0-15,-1 12-5 16,4 22-1-16,5-4 1 16,4 12 0-16,4 3 1 15,4 7 2-15,5 12-3 16,3 0 0-16,5 0 1 15,8 19 0-15,1-8 0 16,3-4 2-16,5-3 3 16,8 15 4-16,0-12-2 0,9-3 1 15,8-8-7-15,8 4-3 16,0 0 3-16,5-12 1 16,0-3 2-1,-1-11 2-15,5 0-3 16,4-4-2-16,-8-4 0 0,-9-15 1 15,-8-11-1-15,-1-11-1 16,1 0 3-16,-13-12 0 16,-4-7-1-16,-4-11-2 15,-9-4-2-15,-8-7-1 16,-4-4 4-16,-5-4 1 16,-8-3 2-16,0-5 0 15,-4-3-5-15,-4-3 1 16,-5-5 0-16,1 1 2 15,-5-5-3-15,-4-3-2 16,0 0-1-16,0 0 0 0,0 0-2 16,0 0 1-16,0 0-2 15,0 0 2-15,4 0-6 16,0 0-1-16,-4 0-11 16,4 0-5-16,1 0-16 15,-1-3-5-15,-4 3-29 16,0 0-35-1,0 0 39-15</inkml:trace>
  </inkml:traceGroup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2:19:09.825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4F09B97-29C8-41F5-B370-1CC6479A2A2F}" emma:medium="tactile" emma:mode="ink">
          <msink:context xmlns:msink="http://schemas.microsoft.com/ink/2010/main" type="inkDrawing"/>
        </emma:interpretation>
      </emma:emma>
    </inkml:annotationXML>
    <inkml:trace contextRef="#ctx0" brushRef="#br0">26 28 204 0,'-17'-8'77'0,"9"1"-42"0,4-1-34 15,4 4 16-15,0 1-11 16,0-1-3-16,0 4-5 16,0 0-1-16,0 7 2 15,0 5 0-15,0 3 1 0,0 14 6 16,0 20 6-16,0 3 5 15,0 1 2-15,0 14-4 16,0-3-1-16,0 3-4 0,0-3-1 16,0-1-5-16,4 1-3 15,-4-12 0 1,4 4-1-16,-4-11 0 16,0-7 0-16,0-12-3 0,0-4 2 15,4-3-8 1,-4-4-2-16,0-11-21 0,0-8-9 15,0-11-29 1,0-4-48-16,0-3 27 16</inkml:trace>
  </inkml:traceGroup>
</inkml:ink>
</file>

<file path=ppt/ink/ink96.xml><?xml version="1.0" encoding="utf-8"?>
<inkml:ink xmlns:inkml="http://www.w3.org/2003/InkML">
  <inkml:definitions/>
  <inkml:traceGroup>
    <inkml:annotationXML>
      <emma:emma xmlns:emma="http://www.w3.org/2003/04/emma" version="1.0">
        <emma:interpretation id="{874CCAA3-AA53-40D6-B537-7854628DE03E}" emma:medium="tactile" emma:mode="ink">
          <msink:context xmlns:msink="http://schemas.microsoft.com/ink/2010/main" type="writingRegion" rotatedBoundingBox="17578,15821 18075,15821 18075,16359 17578,16359"/>
        </emma:interpretation>
      </emma:emma>
    </inkml:annotationXML>
  </inkml:traceGroup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2:19:08.111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4C0EC0B-D33A-4D4C-94E2-ED62EBFA8AF5}" emma:medium="tactile" emma:mode="ink">
          <msink:context xmlns:msink="http://schemas.microsoft.com/ink/2010/main" type="writingRegion" rotatedBoundingBox="15658,16655 17798,17366 17398,18571 15258,17861"/>
        </emma:interpretation>
      </emma:emma>
    </inkml:annotationXML>
    <inkml:traceGroup>
      <inkml:annotationXML>
        <emma:emma xmlns:emma="http://www.w3.org/2003/04/emma" version="1.0">
          <emma:interpretation id="{E27A56C2-C14A-4CA3-A28E-555E9A619F89}" emma:medium="tactile" emma:mode="ink">
            <msink:context xmlns:msink="http://schemas.microsoft.com/ink/2010/main" type="paragraph" rotatedBoundingBox="15658,16655 17798,17366 17398,18571 15258,178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8F0F43D-A5A4-44B0-A0E0-4DF803CB70FC}" emma:medium="tactile" emma:mode="ink">
              <msink:context xmlns:msink="http://schemas.microsoft.com/ink/2010/main" type="line" rotatedBoundingBox="15658,16655 17798,17366 17398,18571 15258,17861"/>
            </emma:interpretation>
          </emma:emma>
        </inkml:annotationXML>
        <inkml:traceGroup>
          <inkml:annotationXML>
            <emma:emma xmlns:emma="http://www.w3.org/2003/04/emma" version="1.0">
              <emma:interpretation id="{62980A5C-8A25-4A46-B3A5-1D4E4A8231E1}" emma:medium="tactile" emma:mode="ink">
                <msink:context xmlns:msink="http://schemas.microsoft.com/ink/2010/main" type="inkWord" rotatedBoundingBox="15658,16655 17798,17366 17398,18571 15258,17861"/>
              </emma:interpretation>
              <emma:one-of disjunction-type="recognition" id="oneOf0">
                <emma:interpretation id="interp0" emma:lang="en-IN" emma:confidence="0">
                  <emma:literal>Dopp</emma:literal>
                </emma:interpretation>
                <emma:interpretation id="interp1" emma:lang="en-IN" emma:confidence="0">
                  <emma:literal>Popp</emma:literal>
                </emma:interpretation>
                <emma:interpretation id="interp2" emma:lang="en-IN" emma:confidence="0">
                  <emma:literal>Pop</emma:literal>
                </emma:interpretation>
                <emma:interpretation id="interp3" emma:lang="en-IN" emma:confidence="0">
                  <emma:literal>Bopp</emma:literal>
                </emma:interpretation>
                <emma:interpretation id="interp4" emma:lang="en-IN" emma:confidence="0">
                  <emma:literal>DopP</emma:literal>
                </emma:interpretation>
              </emma:one-of>
            </emma:emma>
          </inkml:annotationXML>
          <inkml:trace contextRef="#ctx0" brushRef="#br0">984 793 200 0,'-9'-3'77'0,"5"-1"-42"0,-5 0-37 0,5 4 14 15,-4 0-13-15,-1-3-1 16,-3-1-5-16,-9 4 2 16,-4 0 3-1,-5 7 3-15,1 1 4 0,-9 3 9 0,4 0 5 16,0 4-3-16,5 4 1 16,-1 3-8-16,5 8-1 15,13 0-4-15,3-4-3 16,5 4 0-16,12-4-1 15,5-7 0-15,8 0 0 16,4-8 0-16,13-3 0 16,0-8 2-16,0-4 1 0,4-4-4 15,-8-10 1-15,-1-12 2 16,-7-4 1 0,-5-3 1-16,-9-1 2 0,-8 1-3 15,-4 3-2 1,-4 4-5-16,-4 4 0 0,-5 7-3 15,-8 1 0-15,0 10-3 16,-4-3 1-16,4 11-11 16,0 0-4-16,4 11-18 15,9-3-9-15,12 7-30 16</inkml:trace>
          <inkml:trace contextRef="#ctx0" brushRef="#br0" timeOffset="630.0483">1270 640 164 0,'4'-26'63'0,"9"7"-34"0,-1 8-19 16,1 4 17-16,4 7-9 16,8 0-3-16,13 11-6 15,0 4-4-15,0 0-2 0,-1 3-5 0,-3 1-1 16,-4 4 2-16,-9 3 2 16,-9 4 0-16,-8 0 2 15,-12-1 9-15,-9 5 7 16,-8 7-4-16,-13-3 2 15,-4-8-15-15,0-4-3 16,0-7 0-16,8-8 2 16,5 4-22-16,-5-4-11 15,9-7-67 1,12-1-37-16,9-6 66 0</inkml:trace>
          <inkml:trace contextRef="#ctx0" brushRef="#br0" timeOffset="344.01">1345 704 192 0,'5'-19'74'0,"-5"12"-40"0,0 3-29 0,0-4 17 16,0 1-10-16,-5-1-2 16,1 5-5-16,0-1-2 15,0 11-1-15,0 1-2 0,-5 7 3 16,1 7-2-16,-1 12-1 15,1 22 1-15,-5 11 1 16,1 8 5-16,-1 4 4 16,-4 7-2-16,0 4 2 0,-4-4-2 15,5-4 0 1,3-11-5-16,0-11-1 16,5-15-1-16,-1-8 1 15,5-3-20-15,0-23-28 16,8-3 2-16,-8-27-16 15,8 0-49 1,0-15 17-16</inkml:trace>
          <inkml:trace contextRef="#ctx0" brushRef="#br0" timeOffset="1306.7082">1699 704 168 0,'4'-15'66'0,"5"11"-36"0,3-3-15 16,-3 3 18-16,8-7-12 15,12 3-2-15,5 1-7 16,-1-1 0-16,5 4-7 16,4 4-5-16,0 8-3 0,0 3-1 15,-4 4 3-15,-8 7 2 16,-5 1 4-16,-8 11 2 15,-4-4 3-15,-9 7 1 16,-8 0 1-16,-13 1-2 16,-9-5 1-16,-3-6-6 15,-1-5-1-15,-3-7-9 16,-13-4-4-16,3-3-6 0,-3-5-4 16,8-10-5-16,5-4-2 15,7 7-41 1,5-3-54-16</inkml:trace>
          <inkml:trace contextRef="#ctx0" brushRef="#br0" timeOffset="1001.3604">1939 678 244 0,'-17'-4'90'0,"13"4"-48"0,-13 0-47 16,13 4 15-16,0-4-13 15,-1 0-2-15,1 7-1 0,0 0 4 16,-9 5 1-16,1-1 1 0,-5 15 0 16,0 4 2-1,0 26 3-15,0 4 2 16,1 4 3-16,3 10-1 0,-4 1 2 16,4 4-4-16,1-8 1 15,-1-7-5-15,1 7-2 16,3-15-3-16,1-11 1 15,-1-12-10-15,1-7-3 16,0-29-64 0,3-12 6-1,1-4-36-15,4-15 27 0</inkml:trace>
          <inkml:trace contextRef="#ctx0" brushRef="#br0" timeOffset="-509.102">3 161 208 0,'-9'-22'79'0,"18"11"-42"0,-1-8-41 16,1 11 15-16,3-3-10 15,5 0-1-15,0-8-2 16,12 4-2-16,5-7 3 16,4 3 2-16,0 12 4 0,4 10-2 15,-4 1 0-15,0 15-1 0,-5 11-2 16,5 11 3-16,0 23 2 15,-8 3 0 1,-9 4 2-16,-13 7-2 16,1-3 2-16,-14 4 2 0,-7-4 5 15,-9-8-2-15,-9 8 1 16,-3-12-3-16,-1-6 1 16,-4-13-8-16,-4-6-2 15,0-12-3-15,4-7-2 16,0-4-8-16,4-12-5 15,1 5-5-15,3-8-1 16,5 0-14-16,8-11-54 31,0-4-22-31,9 7 40 16</inkml:trace>
          <inkml:trace contextRef="#ctx0" brushRef="#br0" timeOffset="-929.9564">112-22 156 0,'0'0'60'0,"5"0"-32"0,-5-4-24 16,0 0 13-16,4 1-2 15,-4-1 4-15,4 0 4 16,-4 0 3-16,0 1-13 16,4-1 3-16,-4 0 2 0,0 4-8 15,0 0-1-15,0 0-1 16,0 11 2 0,0 4-3-16,0 4-2 15,-4 7 2-15,0 16-6 16,0 14-1-16,-1 11 0 15,-3 12 0-15,-1 7 0 0,1 0 2 16,0 0-1-16,-1-8-1 16,1 1 1-16,-1-1-1 15,5-14 4-15,0-8 2 16,0-7-2-16,0-16-1 16,4 1-3-16,0-12-3 15,-5-7-27-15,1-11-10 16,0-8-24-16,4-14-10 15,-4-16-18 1</inkml:trace>
        </inkml:traceGroup>
      </inkml:traceGroup>
    </inkml:traceGroup>
    <inkml:traceGroup>
      <inkml:annotationXML>
        <emma:emma xmlns:emma="http://www.w3.org/2003/04/emma" version="1.0">
          <emma:interpretation id="{536674CC-DCAE-4786-B5CA-60DBA0448B87}" emma:medium="tactile" emma:mode="ink">
            <msink:context xmlns:msink="http://schemas.microsoft.com/ink/2010/main" type="paragraph" rotatedBoundingBox="17578,15821 18075,15821 18075,16359 17578,163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C233FB6-9DA7-4003-A9A6-3F7DF390D275}" emma:medium="tactile" emma:mode="ink">
              <msink:context xmlns:msink="http://schemas.microsoft.com/ink/2010/main" type="line" rotatedBoundingBox="17578,15821 18075,15821 18075,16359 17578,16359"/>
            </emma:interpretation>
          </emma:emma>
        </inkml:annotationXML>
        <inkml:traceGroup>
          <inkml:annotationXML>
            <emma:emma xmlns:emma="http://www.w3.org/2003/04/emma" version="1.0">
              <emma:interpretation id="{CE753740-EBAC-43D8-9EB4-204554C33335}" emma:medium="tactile" emma:mode="ink">
                <msink:context xmlns:msink="http://schemas.microsoft.com/ink/2010/main" type="inkWord" rotatedBoundingBox="17578,15821 18075,15821 18075,16359 17578,16359">
                  <msink:destinationLink direction="with" ref="{41E5BA35-970B-4F3B-873C-31E701073B0E}"/>
                </msink:context>
              </emma:interpretation>
              <emma:one-of disjunction-type="recognition" id="oneOf1">
                <emma:interpretation id="interp5" emma:lang="en-IN" emma:confidence="0">
                  <emma:literal>s</emma:literal>
                </emma:interpretation>
                <emma:interpretation id="interp6" emma:lang="en-IN" emma:confidence="0">
                  <emma:literal>S</emma:literal>
                </emma:interpretation>
                <emma:interpretation id="interp7" emma:lang="en-IN" emma:confidence="0">
                  <emma:literal>3</emma:literal>
                </emma:interpretation>
                <emma:interpretation id="interp8" emma:lang="en-IN" emma:confidence="0">
                  <emma:literal>a</emma:literal>
                </emma:interpretation>
                <emma:interpretation id="interp9" emma:lang="en-IN" emma:confidence="0">
                  <emma:literal>'</emma:literal>
                </emma:interpretation>
              </emma:one-of>
            </emma:emma>
          </inkml:annotationXML>
          <inkml:trace contextRef="#ctx0" brushRef="#br0" timeOffset="-509.102">3 161 208 0,'-9'-22'79'0,"18"11"-42"0,-1-8-41 16,1 11 15-16,3-3-10 15,5 0-1-15,0-8-2 16,12 4-2-16,5-7 3 16,4 3 2-16,0 12 4 0,4 10-2 15,-4 1 0-15,0 15-1 0,-5 11-2 16,5 11 3-16,0 23 2 15,-8 3 0 1,-9 4 2-16,-13 7-2 16,1-3 2-16,-14 4 2 0,-7-4 5 15,-9-8-2-15,-9 8 1 16,-3-12-3-16,-1-6 1 16,-4-13-8-16,-4-6-2 15,0-12-3-15,4-7-2 16,0-4-8-16,4-12-5 15,1 5-5-15,3-8-1 16,5 0-14-16,8-11-54 31,0-4-22-31,9 7 40 16</inkml:trace>
        </inkml:traceGroup>
      </inkml:traceGroup>
    </inkml:traceGroup>
  </inkml:traceGroup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2:19:11.050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12EF26D-999F-45D4-98A4-FC09D841A2D4}" emma:medium="tactile" emma:mode="ink">
          <msink:context xmlns:msink="http://schemas.microsoft.com/ink/2010/main" type="inkDrawing"/>
        </emma:interpretation>
      </emma:emma>
    </inkml:annotationXML>
    <inkml:trace contextRef="#ctx0" brushRef="#br0">31 206 200 0,'-9'0'77'0,"14"11"-42"0,-5-3-43 16,0-8 12-16,8 0-15 16,1 11-5-16,-1-7 3 15,5-1 5-15,-1-3 5 16,1 0 17-16,-1 0 8 0,1 0 1 15,4-7-2-15,0-4-7 16,8 3-4-16,9-3-8 16,-5-8-1-16,-4-7-1 0,-4 0 2 15,-4 3-1-15,-4-3-1 16,-5 8 3 0,-4-1 0-16,-12 8-1 15,-9-4-2-15,-4 7-4 0,0 1 0 16,0-1 2-1,-4 8 1-15,-5 8 1 0,1 3 0 16,-5 8 2-16,5 7 3 16,-1 4-4-16,5 3-1 15,4 5 0-15,8-1 2 16,9 1-1-16,13 6-1 16,3-2 5-16,9-5 1 15,9-3 4-15,-1-12 1 16,22-14-5-16,-1-16-2 15,5-3 0-15,0-8 0 16,-1-7 0-16,-7 4 2 16,-1-12-1-16,-8 8 2 0,-4-12-4 15,-1 1-2-15,-12 0 2 16,-8 3 2-16,-5 0 2 16,-12 8 1-16,0 0-7 15,-9 7 0-15,-4 12-6 16,-8-1 1-16,0 4 4 15,0 4 2-15,4 4 0 16,0 4-2-16,4-1-2 16,4 8 1-16,9 8 1 15,4-5 0-15,8-3 0 16,5 0 0-16,8-4 0 16,0 1 0-16,4-1 0 0,9-4 0 15,4 1 0-15,-5-4 2 16,-3-4-1-16,-1 7-1 15,-3-7 1-15,-5 0-1 16,-4 0-3-16,-5 0 2 16,1 0 1-16,-5 4 2 15,-8-4-1-15,-4 7-1 16,0 1 5-16,-5 3 1 16,-3 4-5-16,-1 4-2 15,-4 3 0-15,5 0 2 16,-1 1-2-16,5 7 0 15,3 4 1-15,10-5 2 0,7-2 1 16,1-9 1-16,8 1 0 16,0-8 2-16,4-3-5 15,9 3-3-15,4-7-6 16,-5-1-2-16,-3-10-15 16,-5-4-6-16,-4 7-33 15,-4-15-75 1</inkml:trace>
  </inkml:traceGroup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2-26T12:19:11.356"/>
    </inkml:context>
    <inkml:brush xml:id="br0">
      <inkml:brushProperty name="width" value="0.09333" units="cm"/>
      <inkml:brushProperty name="height" value="0.093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E18EDC6-8FF6-4C24-ACA8-8BC2BD8D678C}" emma:medium="tactile" emma:mode="ink">
          <msink:context xmlns:msink="http://schemas.microsoft.com/ink/2010/main" type="inkDrawing"/>
        </emma:interpretation>
      </emma:emma>
    </inkml:annotationXML>
    <inkml:trace contextRef="#ctx0" brushRef="#br0">387 1 152 0,'-9'-4'57'0,"5"4"-30"0,0 0-23 16,0 0 15-1,0 0-11-15,-1 0-2 0,1 0-6 16,-4 0-1-16,-1 4 1 16,-16-4 4-16,-4 0 5 0,-1 15 6 15,1 7 5-15,-5 8-6 16,0 19-1-16,1 11-5 15,-5 3-3-15,8 1-2 16,5 11-3-16,8-4 1 16,5 7-1-16,12-7 0 15,4 0 2-15,4 1 1 0,9-9 1 16,0-7-2 0,4-11 1-16,4-7 0 15,5-5 1-15,-5-10-5 0,-4-1-1 16,-4-3-10-16,-5-8-3 15,1-3-8-15,-5-1 0 16,-3-3-8-16,-5-4-1 16,0 0-9-1,-9 0-39-15,1 0 10 16</inkml:trace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3/2/2017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IN" smtClean="0"/>
              <a:t>68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25963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2107" y="1905000"/>
            <a:ext cx="6859786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256" name="line" descr="Line graphic"/>
          <p:cNvGrpSpPr/>
          <p:nvPr/>
        </p:nvGrpSpPr>
        <p:grpSpPr bwMode="invGray">
          <a:xfrm>
            <a:off x="1188982" y="4724400"/>
            <a:ext cx="6475638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107" y="5105400"/>
            <a:ext cx="6859786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>
            <a:off x="1142108" y="1514475"/>
            <a:ext cx="7929246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48">
              <a:defRPr/>
            </a:lvl6pPr>
            <a:lvl7pPr marL="1956848">
              <a:defRPr/>
            </a:lvl7pPr>
            <a:lvl8pPr marL="1956848">
              <a:defRPr/>
            </a:lvl8pPr>
            <a:lvl9pPr marL="1956848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1EA3D-BAE5-4543-84F3-7F121EC54616}" type="datetime1">
              <a:rPr lang="en-US" smtClean="0"/>
              <a:t>3/2/2017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3233" y="274642"/>
            <a:ext cx="1028968" cy="590174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 rot="5400000">
            <a:off x="4338754" y="3480595"/>
            <a:ext cx="6492240" cy="48019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56129" y="277816"/>
            <a:ext cx="6859787" cy="5898573"/>
          </a:xfrm>
        </p:spPr>
        <p:txBody>
          <a:bodyPr vert="eaVert"/>
          <a:lstStyle>
            <a:lvl5pPr>
              <a:defRPr/>
            </a:lvl5pPr>
            <a:lvl6pPr marL="126189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1AE30-1B1A-47BB-8588-DC6F8B6D8F31}" type="datetime1">
              <a:rPr lang="en-US" smtClean="0"/>
              <a:t>3/2/2017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109" y="274638"/>
            <a:ext cx="6859785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167" name="line" descr="Line graphic"/>
          <p:cNvGrpSpPr/>
          <p:nvPr/>
        </p:nvGrpSpPr>
        <p:grpSpPr bwMode="invGray">
          <a:xfrm>
            <a:off x="1142108" y="1514475"/>
            <a:ext cx="7929246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9">
              <a:defRPr/>
            </a:lvl2pPr>
            <a:lvl3pPr marL="777252">
              <a:defRPr/>
            </a:lvl3pPr>
            <a:lvl4pPr marL="1005856">
              <a:defRPr/>
            </a:lvl4pPr>
            <a:lvl5pPr marL="1234461">
              <a:defRPr/>
            </a:lvl5pPr>
            <a:lvl6pPr marL="1463065">
              <a:defRPr baseline="0"/>
            </a:lvl6pPr>
            <a:lvl7pPr marL="1691668">
              <a:defRPr baseline="0"/>
            </a:lvl7pPr>
            <a:lvl8pPr marL="1920272">
              <a:defRPr baseline="0"/>
            </a:lvl8pPr>
            <a:lvl9pPr marL="2148876"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5E2D5-2C80-4F8F-AB1E-3FC441CFEA33}" type="datetime1">
              <a:rPr lang="en-US" smtClean="0"/>
              <a:t>3/2/2017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107" y="1905000"/>
            <a:ext cx="6859786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255" name="line" descr="Line graphic"/>
          <p:cNvGrpSpPr/>
          <p:nvPr/>
        </p:nvGrpSpPr>
        <p:grpSpPr bwMode="invGray">
          <a:xfrm>
            <a:off x="1188982" y="4724400"/>
            <a:ext cx="6475638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2107" y="5102528"/>
            <a:ext cx="6859786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2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41EB-2D02-4326-8C28-7936E0F2E2CC}" type="datetime1">
              <a:rPr lang="en-US" smtClean="0"/>
              <a:t>3/2/2017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109" y="274638"/>
            <a:ext cx="6859785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158" name="line" descr="Line graphic"/>
          <p:cNvGrpSpPr/>
          <p:nvPr/>
        </p:nvGrpSpPr>
        <p:grpSpPr bwMode="invGray">
          <a:xfrm>
            <a:off x="1142108" y="1514475"/>
            <a:ext cx="7929246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2108" y="1905000"/>
            <a:ext cx="3315563" cy="4267200"/>
          </a:xfrm>
        </p:spPr>
        <p:txBody>
          <a:bodyPr>
            <a:normAutofit/>
          </a:bodyPr>
          <a:lstStyle>
            <a:lvl1pPr>
              <a:defRPr sz="2399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48">
              <a:defRPr sz="1600"/>
            </a:lvl6pPr>
            <a:lvl7pPr marL="1956848">
              <a:defRPr sz="1600" baseline="0"/>
            </a:lvl7pPr>
            <a:lvl8pPr marL="1956848">
              <a:defRPr sz="1600" baseline="0"/>
            </a:lvl8pPr>
            <a:lvl9pPr marL="1956848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32" y="1905000"/>
            <a:ext cx="3315562" cy="4267200"/>
          </a:xfrm>
        </p:spPr>
        <p:txBody>
          <a:bodyPr>
            <a:normAutofit/>
          </a:bodyPr>
          <a:lstStyle>
            <a:lvl1pPr>
              <a:defRPr sz="2399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48">
              <a:defRPr sz="1600"/>
            </a:lvl6pPr>
            <a:lvl7pPr marL="1956848">
              <a:defRPr sz="1600"/>
            </a:lvl7pPr>
            <a:lvl8pPr marL="1956848">
              <a:defRPr sz="1600" baseline="0"/>
            </a:lvl8pPr>
            <a:lvl9pPr marL="1956848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51843-3E28-4FF2-8D16-3BAE2209ECA4}" type="datetime1">
              <a:rPr lang="en-US" smtClean="0"/>
              <a:t>3/2/2017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109" y="274638"/>
            <a:ext cx="6859785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160" name="line" descr="Line graphic"/>
          <p:cNvGrpSpPr/>
          <p:nvPr/>
        </p:nvGrpSpPr>
        <p:grpSpPr bwMode="invGray">
          <a:xfrm>
            <a:off x="1142108" y="1514475"/>
            <a:ext cx="7929246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2108" y="1905000"/>
            <a:ext cx="3313277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99" b="0"/>
            </a:lvl1pPr>
            <a:lvl2pPr marL="457207" indent="0">
              <a:buNone/>
              <a:defRPr sz="2000" b="1"/>
            </a:lvl2pPr>
            <a:lvl3pPr marL="914415" indent="0">
              <a:buNone/>
              <a:defRPr sz="1800" b="1"/>
            </a:lvl3pPr>
            <a:lvl4pPr marL="1371622" indent="0">
              <a:buNone/>
              <a:defRPr sz="1600" b="1"/>
            </a:lvl4pPr>
            <a:lvl5pPr marL="1828831" indent="0">
              <a:buNone/>
              <a:defRPr sz="1600" b="1"/>
            </a:lvl5pPr>
            <a:lvl6pPr marL="2286038" indent="0">
              <a:buNone/>
              <a:defRPr sz="1600" b="1"/>
            </a:lvl6pPr>
            <a:lvl7pPr marL="2743246" indent="0">
              <a:buNone/>
              <a:defRPr sz="1600" b="1"/>
            </a:lvl7pPr>
            <a:lvl8pPr marL="3200453" indent="0">
              <a:buNone/>
              <a:defRPr sz="1600" b="1"/>
            </a:lvl8pPr>
            <a:lvl9pPr marL="365766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2108" y="2819402"/>
            <a:ext cx="3313277" cy="3352801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48">
              <a:defRPr sz="1600"/>
            </a:lvl6pPr>
            <a:lvl7pPr marL="1956848">
              <a:defRPr sz="1600" baseline="0"/>
            </a:lvl7pPr>
            <a:lvl8pPr marL="1956848">
              <a:defRPr sz="1600" baseline="0"/>
            </a:lvl8pPr>
            <a:lvl9pPr marL="1956848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88617" y="1905000"/>
            <a:ext cx="3313277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99" b="0"/>
            </a:lvl1pPr>
            <a:lvl2pPr marL="457207" indent="0">
              <a:buNone/>
              <a:defRPr sz="2000" b="1"/>
            </a:lvl2pPr>
            <a:lvl3pPr marL="914415" indent="0">
              <a:buNone/>
              <a:defRPr sz="1800" b="1"/>
            </a:lvl3pPr>
            <a:lvl4pPr marL="1371622" indent="0">
              <a:buNone/>
              <a:defRPr sz="1600" b="1"/>
            </a:lvl4pPr>
            <a:lvl5pPr marL="1828831" indent="0">
              <a:buNone/>
              <a:defRPr sz="1600" b="1"/>
            </a:lvl5pPr>
            <a:lvl6pPr marL="2286038" indent="0">
              <a:buNone/>
              <a:defRPr sz="1600" b="1"/>
            </a:lvl6pPr>
            <a:lvl7pPr marL="2743246" indent="0">
              <a:buNone/>
              <a:defRPr sz="1600" b="1"/>
            </a:lvl7pPr>
            <a:lvl8pPr marL="3200453" indent="0">
              <a:buNone/>
              <a:defRPr sz="1600" b="1"/>
            </a:lvl8pPr>
            <a:lvl9pPr marL="365766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8617" y="2819402"/>
            <a:ext cx="3313277" cy="3352801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48">
              <a:defRPr sz="1600"/>
            </a:lvl5pPr>
            <a:lvl6pPr marL="1956848">
              <a:defRPr sz="1600"/>
            </a:lvl6pPr>
            <a:lvl7pPr marL="1956848">
              <a:defRPr sz="1600"/>
            </a:lvl7pPr>
            <a:lvl8pPr marL="1956848">
              <a:defRPr sz="1600"/>
            </a:lvl8pPr>
            <a:lvl9pPr marL="195684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C02C3-67A9-4B50-B316-17E36111A188}" type="datetime1">
              <a:rPr lang="en-US" smtClean="0"/>
              <a:t>3/2/2017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156" name="line" descr="Line graphic"/>
          <p:cNvGrpSpPr/>
          <p:nvPr/>
        </p:nvGrpSpPr>
        <p:grpSpPr bwMode="invGray">
          <a:xfrm>
            <a:off x="1142108" y="1514475"/>
            <a:ext cx="7929246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ln>
                  <a:noFill/>
                </a:ln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6D6BD-57DA-4D8B-BFA0-1671C8606AE5}" type="datetime1">
              <a:rPr lang="en-US" smtClean="0"/>
              <a:t>3/2/2017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C8C00-E9D6-41BA-991A-79563938A552}" type="datetime1">
              <a:rPr lang="en-US" smtClean="0"/>
              <a:t>3/2/2017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109" y="274638"/>
            <a:ext cx="6859785" cy="1020762"/>
          </a:xfrm>
        </p:spPr>
        <p:txBody>
          <a:bodyPr anchor="b">
            <a:noAutofit/>
          </a:bodyPr>
          <a:lstStyle>
            <a:lvl1pPr algn="l">
              <a:defRPr sz="3201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2107" y="3429000"/>
            <a:ext cx="2057936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7" indent="0">
              <a:buNone/>
              <a:defRPr sz="1200"/>
            </a:lvl2pPr>
            <a:lvl3pPr marL="914415" indent="0">
              <a:buNone/>
              <a:defRPr sz="1000"/>
            </a:lvl3pPr>
            <a:lvl4pPr marL="1371622" indent="0">
              <a:buNone/>
              <a:defRPr sz="900"/>
            </a:lvl4pPr>
            <a:lvl5pPr marL="1828831" indent="0">
              <a:buNone/>
              <a:defRPr sz="900"/>
            </a:lvl5pPr>
            <a:lvl6pPr marL="2286038" indent="0">
              <a:buNone/>
              <a:defRPr sz="900"/>
            </a:lvl6pPr>
            <a:lvl7pPr marL="2743246" indent="0">
              <a:buNone/>
              <a:defRPr sz="900"/>
            </a:lvl7pPr>
            <a:lvl8pPr marL="3200453" indent="0">
              <a:buNone/>
              <a:defRPr sz="900"/>
            </a:lvl8pPr>
            <a:lvl9pPr marL="365766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3436" y="1905000"/>
            <a:ext cx="4253068" cy="4038600"/>
          </a:xfrm>
        </p:spPr>
        <p:txBody>
          <a:bodyPr>
            <a:normAutofit/>
          </a:bodyPr>
          <a:lstStyle>
            <a:lvl1pPr>
              <a:defRPr sz="2399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grpSp>
        <p:nvGrpSpPr>
          <p:cNvPr id="615" name="frame" descr="Box graphic"/>
          <p:cNvGrpSpPr/>
          <p:nvPr/>
        </p:nvGrpSpPr>
        <p:grpSpPr bwMode="invGray">
          <a:xfrm>
            <a:off x="3314242" y="1630824"/>
            <a:ext cx="4719500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FF52A-9B86-4A08-989F-E3DDF972C629}" type="datetime1">
              <a:rPr lang="en-US" smtClean="0"/>
              <a:t>3/2/2017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109" y="274638"/>
            <a:ext cx="6859785" cy="1020762"/>
          </a:xfrm>
        </p:spPr>
        <p:txBody>
          <a:bodyPr anchor="b">
            <a:noAutofit/>
          </a:bodyPr>
          <a:lstStyle>
            <a:lvl1pPr algn="l">
              <a:defRPr sz="3201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309719" y="1884311"/>
            <a:ext cx="4253068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399"/>
            </a:lvl1pPr>
            <a:lvl2pPr marL="457207" indent="0">
              <a:buNone/>
              <a:defRPr sz="2801"/>
            </a:lvl2pPr>
            <a:lvl3pPr marL="914415" indent="0">
              <a:buNone/>
              <a:defRPr sz="2399"/>
            </a:lvl3pPr>
            <a:lvl4pPr marL="1371622" indent="0">
              <a:buNone/>
              <a:defRPr sz="2000"/>
            </a:lvl4pPr>
            <a:lvl5pPr marL="1828831" indent="0">
              <a:buNone/>
              <a:defRPr sz="2000"/>
            </a:lvl5pPr>
            <a:lvl6pPr marL="2286038" indent="0">
              <a:buNone/>
              <a:defRPr sz="2000"/>
            </a:lvl6pPr>
            <a:lvl7pPr marL="2743246" indent="0">
              <a:buNone/>
              <a:defRPr sz="2000"/>
            </a:lvl7pPr>
            <a:lvl8pPr marL="3200453" indent="0">
              <a:buNone/>
              <a:defRPr sz="2000"/>
            </a:lvl8pPr>
            <a:lvl9pPr marL="3657661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614" name="frame" descr="Box graphic"/>
          <p:cNvGrpSpPr/>
          <p:nvPr/>
        </p:nvGrpSpPr>
        <p:grpSpPr bwMode="invGray">
          <a:xfrm flipH="1">
            <a:off x="1085908" y="1630824"/>
            <a:ext cx="4719500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31014" y="3411748"/>
            <a:ext cx="2057936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7" indent="0">
              <a:buNone/>
              <a:defRPr sz="1200"/>
            </a:lvl2pPr>
            <a:lvl3pPr marL="914415" indent="0">
              <a:buNone/>
              <a:defRPr sz="1000"/>
            </a:lvl3pPr>
            <a:lvl4pPr marL="1371622" indent="0">
              <a:buNone/>
              <a:defRPr sz="900"/>
            </a:lvl4pPr>
            <a:lvl5pPr marL="1828831" indent="0">
              <a:buNone/>
              <a:defRPr sz="900"/>
            </a:lvl5pPr>
            <a:lvl6pPr marL="2286038" indent="0">
              <a:buNone/>
              <a:defRPr sz="900"/>
            </a:lvl6pPr>
            <a:lvl7pPr marL="2743246" indent="0">
              <a:buNone/>
              <a:defRPr sz="900"/>
            </a:lvl7pPr>
            <a:lvl8pPr marL="3200453" indent="0">
              <a:buNone/>
              <a:defRPr sz="900"/>
            </a:lvl8pPr>
            <a:lvl9pPr marL="365766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C47FB-375D-471A-BB23-486AABCD4708}" type="datetime1">
              <a:rPr lang="en-US" smtClean="0"/>
              <a:t>3/2/2017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2109" y="274638"/>
            <a:ext cx="6859785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2108" y="1905000"/>
            <a:ext cx="6859786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2108" y="6400801"/>
            <a:ext cx="4744685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58288" y="6400801"/>
            <a:ext cx="933137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2DD77-4DA8-491A-ADDE-ED342D725A63}" type="datetime1">
              <a:rPr lang="en-US" smtClean="0"/>
              <a:t>3/2/2017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44419" y="6400801"/>
            <a:ext cx="857475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15" rtl="0" eaLnBrk="1" latinLnBrk="0" hangingPunct="1">
        <a:lnSpc>
          <a:spcPct val="90000"/>
        </a:lnSpc>
        <a:spcBef>
          <a:spcPct val="0"/>
        </a:spcBef>
        <a:buNone/>
        <a:defRPr sz="32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5" indent="-274325" algn="l" defTabSz="914415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576081" indent="-274325" algn="l" defTabSz="914415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85" indent="-228604" algn="l" defTabSz="914415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90" indent="-228604" algn="l" defTabSz="914415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92" indent="-228604" algn="l" defTabSz="914415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97" indent="-228604" algn="l" defTabSz="914415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101" indent="-228604" algn="l" defTabSz="914415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705" indent="-228604" algn="l" defTabSz="914415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308" indent="-228604" algn="l" defTabSz="914415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customXml" Target="../ink/ink61.xml"/><Relationship Id="rId7" Type="http://schemas.openxmlformats.org/officeDocument/2006/relationships/customXml" Target="../ink/ink63.xml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emf"/><Relationship Id="rId5" Type="http://schemas.openxmlformats.org/officeDocument/2006/relationships/customXml" Target="../ink/ink62.xml"/><Relationship Id="rId10" Type="http://schemas.openxmlformats.org/officeDocument/2006/relationships/image" Target="../media/image66.emf"/><Relationship Id="rId4" Type="http://schemas.openxmlformats.org/officeDocument/2006/relationships/image" Target="../media/image63.emf"/><Relationship Id="rId9" Type="http://schemas.openxmlformats.org/officeDocument/2006/relationships/customXml" Target="../ink/ink6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2.emf"/><Relationship Id="rId18" Type="http://schemas.openxmlformats.org/officeDocument/2006/relationships/customXml" Target="../ink/ink73.xml"/><Relationship Id="rId26" Type="http://schemas.openxmlformats.org/officeDocument/2006/relationships/customXml" Target="../ink/ink77.xml"/><Relationship Id="rId39" Type="http://schemas.openxmlformats.org/officeDocument/2006/relationships/image" Target="../media/image85.emf"/><Relationship Id="rId3" Type="http://schemas.openxmlformats.org/officeDocument/2006/relationships/image" Target="../media/image67.emf"/><Relationship Id="rId21" Type="http://schemas.openxmlformats.org/officeDocument/2006/relationships/image" Target="../media/image76.emf"/><Relationship Id="rId34" Type="http://schemas.openxmlformats.org/officeDocument/2006/relationships/customXml" Target="../ink/ink81.xml"/><Relationship Id="rId42" Type="http://schemas.openxmlformats.org/officeDocument/2006/relationships/customXml" Target="../ink/ink85.xml"/><Relationship Id="rId47" Type="http://schemas.openxmlformats.org/officeDocument/2006/relationships/image" Target="../media/image89.emf"/><Relationship Id="rId50" Type="http://schemas.openxmlformats.org/officeDocument/2006/relationships/customXml" Target="../ink/ink89.xml"/><Relationship Id="rId7" Type="http://schemas.openxmlformats.org/officeDocument/2006/relationships/image" Target="../media/image69.emf"/><Relationship Id="rId12" Type="http://schemas.openxmlformats.org/officeDocument/2006/relationships/customXml" Target="../ink/ink70.xml"/><Relationship Id="rId17" Type="http://schemas.openxmlformats.org/officeDocument/2006/relationships/image" Target="../media/image74.emf"/><Relationship Id="rId25" Type="http://schemas.openxmlformats.org/officeDocument/2006/relationships/image" Target="../media/image78.emf"/><Relationship Id="rId33" Type="http://schemas.openxmlformats.org/officeDocument/2006/relationships/image" Target="../media/image82.emf"/><Relationship Id="rId38" Type="http://schemas.openxmlformats.org/officeDocument/2006/relationships/customXml" Target="../ink/ink83.xml"/><Relationship Id="rId46" Type="http://schemas.openxmlformats.org/officeDocument/2006/relationships/customXml" Target="../ink/ink87.xml"/><Relationship Id="rId2" Type="http://schemas.openxmlformats.org/officeDocument/2006/relationships/customXml" Target="../ink/ink65.xml"/><Relationship Id="rId16" Type="http://schemas.openxmlformats.org/officeDocument/2006/relationships/customXml" Target="../ink/ink72.xml"/><Relationship Id="rId20" Type="http://schemas.openxmlformats.org/officeDocument/2006/relationships/customXml" Target="../ink/ink74.xml"/><Relationship Id="rId29" Type="http://schemas.openxmlformats.org/officeDocument/2006/relationships/image" Target="../media/image80.emf"/><Relationship Id="rId41" Type="http://schemas.openxmlformats.org/officeDocument/2006/relationships/image" Target="../media/image86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7.xml"/><Relationship Id="rId11" Type="http://schemas.openxmlformats.org/officeDocument/2006/relationships/image" Target="../media/image71.emf"/><Relationship Id="rId24" Type="http://schemas.openxmlformats.org/officeDocument/2006/relationships/customXml" Target="../ink/ink76.xml"/><Relationship Id="rId32" Type="http://schemas.openxmlformats.org/officeDocument/2006/relationships/customXml" Target="../ink/ink80.xml"/><Relationship Id="rId37" Type="http://schemas.openxmlformats.org/officeDocument/2006/relationships/image" Target="../media/image84.emf"/><Relationship Id="rId40" Type="http://schemas.openxmlformats.org/officeDocument/2006/relationships/customXml" Target="../ink/ink84.xml"/><Relationship Id="rId45" Type="http://schemas.openxmlformats.org/officeDocument/2006/relationships/image" Target="../media/image88.emf"/><Relationship Id="rId5" Type="http://schemas.openxmlformats.org/officeDocument/2006/relationships/image" Target="../media/image68.emf"/><Relationship Id="rId15" Type="http://schemas.openxmlformats.org/officeDocument/2006/relationships/image" Target="../media/image73.emf"/><Relationship Id="rId23" Type="http://schemas.openxmlformats.org/officeDocument/2006/relationships/image" Target="../media/image77.emf"/><Relationship Id="rId28" Type="http://schemas.openxmlformats.org/officeDocument/2006/relationships/customXml" Target="../ink/ink78.xml"/><Relationship Id="rId36" Type="http://schemas.openxmlformats.org/officeDocument/2006/relationships/customXml" Target="../ink/ink82.xml"/><Relationship Id="rId49" Type="http://schemas.openxmlformats.org/officeDocument/2006/relationships/image" Target="../media/image90.emf"/><Relationship Id="rId10" Type="http://schemas.openxmlformats.org/officeDocument/2006/relationships/customXml" Target="../ink/ink69.xml"/><Relationship Id="rId19" Type="http://schemas.openxmlformats.org/officeDocument/2006/relationships/image" Target="../media/image75.emf"/><Relationship Id="rId31" Type="http://schemas.openxmlformats.org/officeDocument/2006/relationships/image" Target="../media/image81.emf"/><Relationship Id="rId44" Type="http://schemas.openxmlformats.org/officeDocument/2006/relationships/customXml" Target="../ink/ink86.xml"/><Relationship Id="rId4" Type="http://schemas.openxmlformats.org/officeDocument/2006/relationships/customXml" Target="../ink/ink66.xml"/><Relationship Id="rId9" Type="http://schemas.openxmlformats.org/officeDocument/2006/relationships/image" Target="../media/image70.emf"/><Relationship Id="rId14" Type="http://schemas.openxmlformats.org/officeDocument/2006/relationships/customXml" Target="../ink/ink71.xml"/><Relationship Id="rId22" Type="http://schemas.openxmlformats.org/officeDocument/2006/relationships/customXml" Target="../ink/ink75.xml"/><Relationship Id="rId27" Type="http://schemas.openxmlformats.org/officeDocument/2006/relationships/image" Target="../media/image79.emf"/><Relationship Id="rId30" Type="http://schemas.openxmlformats.org/officeDocument/2006/relationships/customXml" Target="../ink/ink79.xml"/><Relationship Id="rId35" Type="http://schemas.openxmlformats.org/officeDocument/2006/relationships/image" Target="../media/image83.emf"/><Relationship Id="rId43" Type="http://schemas.openxmlformats.org/officeDocument/2006/relationships/image" Target="../media/image87.emf"/><Relationship Id="rId48" Type="http://schemas.openxmlformats.org/officeDocument/2006/relationships/customXml" Target="../ink/ink88.xml"/><Relationship Id="rId8" Type="http://schemas.openxmlformats.org/officeDocument/2006/relationships/customXml" Target="../ink/ink68.xml"/><Relationship Id="rId51" Type="http://schemas.openxmlformats.org/officeDocument/2006/relationships/image" Target="../media/image91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92.xml"/><Relationship Id="rId13" Type="http://schemas.openxmlformats.org/officeDocument/2006/relationships/image" Target="../media/image97.emf"/><Relationship Id="rId18" Type="http://schemas.openxmlformats.org/officeDocument/2006/relationships/customXml" Target="../ink/ink97.xml"/><Relationship Id="rId26" Type="http://schemas.openxmlformats.org/officeDocument/2006/relationships/customXml" Target="../ink/ink101.xml"/><Relationship Id="rId3" Type="http://schemas.openxmlformats.org/officeDocument/2006/relationships/customXml" Target="../ink/ink90.xml"/><Relationship Id="rId21" Type="http://schemas.openxmlformats.org/officeDocument/2006/relationships/image" Target="../media/image101.emf"/><Relationship Id="rId7" Type="http://schemas.openxmlformats.org/officeDocument/2006/relationships/image" Target="../media/image94.emf"/><Relationship Id="rId12" Type="http://schemas.openxmlformats.org/officeDocument/2006/relationships/customXml" Target="../ink/ink94.xml"/><Relationship Id="rId17" Type="http://schemas.openxmlformats.org/officeDocument/2006/relationships/image" Target="../media/image99.emf"/><Relationship Id="rId25" Type="http://schemas.openxmlformats.org/officeDocument/2006/relationships/image" Target="../media/image103.emf"/><Relationship Id="rId2" Type="http://schemas.openxmlformats.org/officeDocument/2006/relationships/image" Target="../media/image92.emf"/><Relationship Id="rId16" Type="http://schemas.openxmlformats.org/officeDocument/2006/relationships/customXml" Target="../ink/ink96.xml"/><Relationship Id="rId20" Type="http://schemas.openxmlformats.org/officeDocument/2006/relationships/customXml" Target="../ink/ink98.xml"/><Relationship Id="rId29" Type="http://schemas.openxmlformats.org/officeDocument/2006/relationships/image" Target="../media/image105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91.xml"/><Relationship Id="rId11" Type="http://schemas.openxmlformats.org/officeDocument/2006/relationships/image" Target="../media/image96.emf"/><Relationship Id="rId24" Type="http://schemas.openxmlformats.org/officeDocument/2006/relationships/customXml" Target="../ink/ink100.xml"/><Relationship Id="rId5" Type="http://schemas.openxmlformats.org/officeDocument/2006/relationships/image" Target="../media/image93.emf"/><Relationship Id="rId15" Type="http://schemas.openxmlformats.org/officeDocument/2006/relationships/image" Target="../media/image98.emf"/><Relationship Id="rId23" Type="http://schemas.openxmlformats.org/officeDocument/2006/relationships/image" Target="../media/image102.emf"/><Relationship Id="rId28" Type="http://schemas.openxmlformats.org/officeDocument/2006/relationships/customXml" Target="../ink/ink102.xml"/><Relationship Id="rId10" Type="http://schemas.openxmlformats.org/officeDocument/2006/relationships/customXml" Target="../ink/ink93.xml"/><Relationship Id="rId19" Type="http://schemas.openxmlformats.org/officeDocument/2006/relationships/image" Target="../media/image100.emf"/><Relationship Id="rId9" Type="http://schemas.openxmlformats.org/officeDocument/2006/relationships/image" Target="../media/image95.emf"/><Relationship Id="rId14" Type="http://schemas.openxmlformats.org/officeDocument/2006/relationships/customXml" Target="../ink/ink95.xml"/><Relationship Id="rId22" Type="http://schemas.openxmlformats.org/officeDocument/2006/relationships/customXml" Target="../ink/ink99.xml"/><Relationship Id="rId27" Type="http://schemas.openxmlformats.org/officeDocument/2006/relationships/image" Target="../media/image104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emf"/><Relationship Id="rId13" Type="http://schemas.openxmlformats.org/officeDocument/2006/relationships/customXml" Target="../ink/ink108.xml"/><Relationship Id="rId18" Type="http://schemas.openxmlformats.org/officeDocument/2006/relationships/image" Target="../media/image113.emf"/><Relationship Id="rId3" Type="http://schemas.openxmlformats.org/officeDocument/2006/relationships/customXml" Target="../ink/ink103.xml"/><Relationship Id="rId7" Type="http://schemas.openxmlformats.org/officeDocument/2006/relationships/customXml" Target="../ink/ink105.xml"/><Relationship Id="rId12" Type="http://schemas.openxmlformats.org/officeDocument/2006/relationships/image" Target="../media/image110.emf"/><Relationship Id="rId17" Type="http://schemas.openxmlformats.org/officeDocument/2006/relationships/customXml" Target="../ink/ink110.xml"/><Relationship Id="rId2" Type="http://schemas.openxmlformats.org/officeDocument/2006/relationships/image" Target="../media/image93.png"/><Relationship Id="rId16" Type="http://schemas.openxmlformats.org/officeDocument/2006/relationships/image" Target="../media/image112.emf"/><Relationship Id="rId20" Type="http://schemas.openxmlformats.org/officeDocument/2006/relationships/image" Target="../media/image1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emf"/><Relationship Id="rId11" Type="http://schemas.openxmlformats.org/officeDocument/2006/relationships/customXml" Target="../ink/ink107.xml"/><Relationship Id="rId5" Type="http://schemas.openxmlformats.org/officeDocument/2006/relationships/customXml" Target="../ink/ink104.xml"/><Relationship Id="rId15" Type="http://schemas.openxmlformats.org/officeDocument/2006/relationships/customXml" Target="../ink/ink109.xml"/><Relationship Id="rId10" Type="http://schemas.openxmlformats.org/officeDocument/2006/relationships/image" Target="../media/image109.emf"/><Relationship Id="rId19" Type="http://schemas.openxmlformats.org/officeDocument/2006/relationships/customXml" Target="../ink/ink111.xml"/><Relationship Id="rId4" Type="http://schemas.openxmlformats.org/officeDocument/2006/relationships/image" Target="../media/image106.emf"/><Relationship Id="rId9" Type="http://schemas.openxmlformats.org/officeDocument/2006/relationships/customXml" Target="../ink/ink106.xml"/><Relationship Id="rId14" Type="http://schemas.openxmlformats.org/officeDocument/2006/relationships/image" Target="../media/image111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emf"/><Relationship Id="rId13" Type="http://schemas.openxmlformats.org/officeDocument/2006/relationships/customXml" Target="../ink/ink117.xml"/><Relationship Id="rId18" Type="http://schemas.openxmlformats.org/officeDocument/2006/relationships/image" Target="../media/image123.emf"/><Relationship Id="rId26" Type="http://schemas.openxmlformats.org/officeDocument/2006/relationships/image" Target="../media/image127.emf"/><Relationship Id="rId39" Type="http://schemas.openxmlformats.org/officeDocument/2006/relationships/customXml" Target="../ink/ink130.xml"/><Relationship Id="rId3" Type="http://schemas.openxmlformats.org/officeDocument/2006/relationships/customXml" Target="../ink/ink112.xml"/><Relationship Id="rId21" Type="http://schemas.openxmlformats.org/officeDocument/2006/relationships/customXml" Target="../ink/ink121.xml"/><Relationship Id="rId34" Type="http://schemas.openxmlformats.org/officeDocument/2006/relationships/image" Target="../media/image131.emf"/><Relationship Id="rId42" Type="http://schemas.openxmlformats.org/officeDocument/2006/relationships/image" Target="../media/image135.emf"/><Relationship Id="rId47" Type="http://schemas.openxmlformats.org/officeDocument/2006/relationships/customXml" Target="../ink/ink134.xml"/><Relationship Id="rId7" Type="http://schemas.openxmlformats.org/officeDocument/2006/relationships/customXml" Target="../ink/ink114.xml"/><Relationship Id="rId12" Type="http://schemas.openxmlformats.org/officeDocument/2006/relationships/image" Target="../media/image120.emf"/><Relationship Id="rId17" Type="http://schemas.openxmlformats.org/officeDocument/2006/relationships/customXml" Target="../ink/ink119.xml"/><Relationship Id="rId25" Type="http://schemas.openxmlformats.org/officeDocument/2006/relationships/customXml" Target="../ink/ink123.xml"/><Relationship Id="rId33" Type="http://schemas.openxmlformats.org/officeDocument/2006/relationships/customXml" Target="../ink/ink127.xml"/><Relationship Id="rId38" Type="http://schemas.openxmlformats.org/officeDocument/2006/relationships/image" Target="../media/image133.emf"/><Relationship Id="rId46" Type="http://schemas.openxmlformats.org/officeDocument/2006/relationships/image" Target="../media/image137.emf"/><Relationship Id="rId2" Type="http://schemas.openxmlformats.org/officeDocument/2006/relationships/image" Target="../media/image115.png"/><Relationship Id="rId16" Type="http://schemas.openxmlformats.org/officeDocument/2006/relationships/image" Target="../media/image122.emf"/><Relationship Id="rId20" Type="http://schemas.openxmlformats.org/officeDocument/2006/relationships/image" Target="../media/image124.emf"/><Relationship Id="rId29" Type="http://schemas.openxmlformats.org/officeDocument/2006/relationships/customXml" Target="../ink/ink125.xml"/><Relationship Id="rId41" Type="http://schemas.openxmlformats.org/officeDocument/2006/relationships/customXml" Target="../ink/ink1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emf"/><Relationship Id="rId11" Type="http://schemas.openxmlformats.org/officeDocument/2006/relationships/customXml" Target="../ink/ink116.xml"/><Relationship Id="rId24" Type="http://schemas.openxmlformats.org/officeDocument/2006/relationships/image" Target="../media/image126.emf"/><Relationship Id="rId32" Type="http://schemas.openxmlformats.org/officeDocument/2006/relationships/image" Target="../media/image130.emf"/><Relationship Id="rId37" Type="http://schemas.openxmlformats.org/officeDocument/2006/relationships/customXml" Target="../ink/ink129.xml"/><Relationship Id="rId40" Type="http://schemas.openxmlformats.org/officeDocument/2006/relationships/image" Target="../media/image134.emf"/><Relationship Id="rId45" Type="http://schemas.openxmlformats.org/officeDocument/2006/relationships/customXml" Target="../ink/ink133.xml"/><Relationship Id="rId5" Type="http://schemas.openxmlformats.org/officeDocument/2006/relationships/customXml" Target="../ink/ink113.xml"/><Relationship Id="rId15" Type="http://schemas.openxmlformats.org/officeDocument/2006/relationships/customXml" Target="../ink/ink118.xml"/><Relationship Id="rId23" Type="http://schemas.openxmlformats.org/officeDocument/2006/relationships/customXml" Target="../ink/ink122.xml"/><Relationship Id="rId28" Type="http://schemas.openxmlformats.org/officeDocument/2006/relationships/image" Target="../media/image128.emf"/><Relationship Id="rId36" Type="http://schemas.openxmlformats.org/officeDocument/2006/relationships/image" Target="../media/image132.emf"/><Relationship Id="rId10" Type="http://schemas.openxmlformats.org/officeDocument/2006/relationships/image" Target="../media/image119.emf"/><Relationship Id="rId19" Type="http://schemas.openxmlformats.org/officeDocument/2006/relationships/customXml" Target="../ink/ink120.xml"/><Relationship Id="rId31" Type="http://schemas.openxmlformats.org/officeDocument/2006/relationships/customXml" Target="../ink/ink126.xml"/><Relationship Id="rId44" Type="http://schemas.openxmlformats.org/officeDocument/2006/relationships/image" Target="../media/image136.emf"/><Relationship Id="rId4" Type="http://schemas.openxmlformats.org/officeDocument/2006/relationships/image" Target="../media/image116.emf"/><Relationship Id="rId9" Type="http://schemas.openxmlformats.org/officeDocument/2006/relationships/customXml" Target="../ink/ink115.xml"/><Relationship Id="rId14" Type="http://schemas.openxmlformats.org/officeDocument/2006/relationships/image" Target="../media/image121.emf"/><Relationship Id="rId22" Type="http://schemas.openxmlformats.org/officeDocument/2006/relationships/image" Target="../media/image125.emf"/><Relationship Id="rId27" Type="http://schemas.openxmlformats.org/officeDocument/2006/relationships/customXml" Target="../ink/ink124.xml"/><Relationship Id="rId30" Type="http://schemas.openxmlformats.org/officeDocument/2006/relationships/image" Target="../media/image129.emf"/><Relationship Id="rId35" Type="http://schemas.openxmlformats.org/officeDocument/2006/relationships/customXml" Target="../ink/ink128.xml"/><Relationship Id="rId43" Type="http://schemas.openxmlformats.org/officeDocument/2006/relationships/customXml" Target="../ink/ink132.xml"/><Relationship Id="rId48" Type="http://schemas.openxmlformats.org/officeDocument/2006/relationships/image" Target="../media/image138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emf"/><Relationship Id="rId13" Type="http://schemas.openxmlformats.org/officeDocument/2006/relationships/customXml" Target="../ink/ink140.xml"/><Relationship Id="rId18" Type="http://schemas.openxmlformats.org/officeDocument/2006/relationships/image" Target="../media/image147.emf"/><Relationship Id="rId3" Type="http://schemas.openxmlformats.org/officeDocument/2006/relationships/customXml" Target="../ink/ink135.xml"/><Relationship Id="rId21" Type="http://schemas.openxmlformats.org/officeDocument/2006/relationships/customXml" Target="../ink/ink144.xml"/><Relationship Id="rId7" Type="http://schemas.openxmlformats.org/officeDocument/2006/relationships/customXml" Target="../ink/ink137.xml"/><Relationship Id="rId12" Type="http://schemas.openxmlformats.org/officeDocument/2006/relationships/image" Target="../media/image144.emf"/><Relationship Id="rId17" Type="http://schemas.openxmlformats.org/officeDocument/2006/relationships/customXml" Target="../ink/ink142.xml"/><Relationship Id="rId2" Type="http://schemas.openxmlformats.org/officeDocument/2006/relationships/image" Target="../media/image139.png"/><Relationship Id="rId16" Type="http://schemas.openxmlformats.org/officeDocument/2006/relationships/image" Target="../media/image146.emf"/><Relationship Id="rId20" Type="http://schemas.openxmlformats.org/officeDocument/2006/relationships/image" Target="../media/image14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emf"/><Relationship Id="rId11" Type="http://schemas.openxmlformats.org/officeDocument/2006/relationships/customXml" Target="../ink/ink139.xml"/><Relationship Id="rId24" Type="http://schemas.openxmlformats.org/officeDocument/2006/relationships/image" Target="../media/image150.emf"/><Relationship Id="rId5" Type="http://schemas.openxmlformats.org/officeDocument/2006/relationships/customXml" Target="../ink/ink136.xml"/><Relationship Id="rId15" Type="http://schemas.openxmlformats.org/officeDocument/2006/relationships/customXml" Target="../ink/ink141.xml"/><Relationship Id="rId23" Type="http://schemas.openxmlformats.org/officeDocument/2006/relationships/customXml" Target="../ink/ink145.xml"/><Relationship Id="rId10" Type="http://schemas.openxmlformats.org/officeDocument/2006/relationships/image" Target="../media/image143.emf"/><Relationship Id="rId19" Type="http://schemas.openxmlformats.org/officeDocument/2006/relationships/customXml" Target="../ink/ink143.xml"/><Relationship Id="rId4" Type="http://schemas.openxmlformats.org/officeDocument/2006/relationships/image" Target="../media/image140.emf"/><Relationship Id="rId9" Type="http://schemas.openxmlformats.org/officeDocument/2006/relationships/customXml" Target="../ink/ink138.xml"/><Relationship Id="rId14" Type="http://schemas.openxmlformats.org/officeDocument/2006/relationships/image" Target="../media/image145.emf"/><Relationship Id="rId22" Type="http://schemas.openxmlformats.org/officeDocument/2006/relationships/image" Target="../media/image14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emf"/><Relationship Id="rId2" Type="http://schemas.openxmlformats.org/officeDocument/2006/relationships/image" Target="../media/image15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emf"/><Relationship Id="rId3" Type="http://schemas.openxmlformats.org/officeDocument/2006/relationships/customXml" Target="../ink/ink146.xml"/><Relationship Id="rId7" Type="http://schemas.openxmlformats.org/officeDocument/2006/relationships/customXml" Target="../ink/ink148.xml"/><Relationship Id="rId2" Type="http://schemas.openxmlformats.org/officeDocument/2006/relationships/image" Target="../media/image153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7.emf"/><Relationship Id="rId5" Type="http://schemas.openxmlformats.org/officeDocument/2006/relationships/customXml" Target="../ink/ink147.xml"/><Relationship Id="rId10" Type="http://schemas.openxmlformats.org/officeDocument/2006/relationships/image" Target="../media/image159.emf"/><Relationship Id="rId4" Type="http://schemas.openxmlformats.org/officeDocument/2006/relationships/image" Target="../media/image156.emf"/><Relationship Id="rId9" Type="http://schemas.openxmlformats.org/officeDocument/2006/relationships/customXml" Target="../ink/ink14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emf"/><Relationship Id="rId13" Type="http://schemas.openxmlformats.org/officeDocument/2006/relationships/customXml" Target="../ink/ink155.xml"/><Relationship Id="rId18" Type="http://schemas.openxmlformats.org/officeDocument/2006/relationships/image" Target="../media/image168.emf"/><Relationship Id="rId3" Type="http://schemas.openxmlformats.org/officeDocument/2006/relationships/customXml" Target="../ink/ink150.xml"/><Relationship Id="rId7" Type="http://schemas.openxmlformats.org/officeDocument/2006/relationships/customXml" Target="../ink/ink152.xml"/><Relationship Id="rId12" Type="http://schemas.openxmlformats.org/officeDocument/2006/relationships/image" Target="../media/image165.emf"/><Relationship Id="rId17" Type="http://schemas.openxmlformats.org/officeDocument/2006/relationships/customXml" Target="../ink/ink157.xml"/><Relationship Id="rId2" Type="http://schemas.openxmlformats.org/officeDocument/2006/relationships/image" Target="../media/image154.emf"/><Relationship Id="rId16" Type="http://schemas.openxmlformats.org/officeDocument/2006/relationships/image" Target="../media/image167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2.emf"/><Relationship Id="rId11" Type="http://schemas.openxmlformats.org/officeDocument/2006/relationships/customXml" Target="../ink/ink154.xml"/><Relationship Id="rId5" Type="http://schemas.openxmlformats.org/officeDocument/2006/relationships/customXml" Target="../ink/ink151.xml"/><Relationship Id="rId15" Type="http://schemas.openxmlformats.org/officeDocument/2006/relationships/customXml" Target="../ink/ink156.xml"/><Relationship Id="rId10" Type="http://schemas.openxmlformats.org/officeDocument/2006/relationships/image" Target="../media/image164.emf"/><Relationship Id="rId4" Type="http://schemas.openxmlformats.org/officeDocument/2006/relationships/image" Target="../media/image161.emf"/><Relationship Id="rId9" Type="http://schemas.openxmlformats.org/officeDocument/2006/relationships/customXml" Target="../ink/ink153.xml"/><Relationship Id="rId14" Type="http://schemas.openxmlformats.org/officeDocument/2006/relationships/image" Target="../media/image16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emf"/><Relationship Id="rId2" Type="http://schemas.openxmlformats.org/officeDocument/2006/relationships/image" Target="../media/image155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0.emf"/><Relationship Id="rId4" Type="http://schemas.openxmlformats.org/officeDocument/2006/relationships/image" Target="../media/image169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0.xml"/><Relationship Id="rId3" Type="http://schemas.openxmlformats.org/officeDocument/2006/relationships/image" Target="../media/image172.emf"/><Relationship Id="rId7" Type="http://schemas.openxmlformats.org/officeDocument/2006/relationships/image" Target="../media/image176.emf"/><Relationship Id="rId2" Type="http://schemas.openxmlformats.org/officeDocument/2006/relationships/image" Target="../media/image171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59.xml"/><Relationship Id="rId11" Type="http://schemas.openxmlformats.org/officeDocument/2006/relationships/image" Target="../media/image178.emf"/><Relationship Id="rId5" Type="http://schemas.openxmlformats.org/officeDocument/2006/relationships/image" Target="../media/image175.emf"/><Relationship Id="rId10" Type="http://schemas.openxmlformats.org/officeDocument/2006/relationships/customXml" Target="../ink/ink161.xml"/><Relationship Id="rId4" Type="http://schemas.openxmlformats.org/officeDocument/2006/relationships/customXml" Target="../ink/ink158.xml"/><Relationship Id="rId9" Type="http://schemas.openxmlformats.org/officeDocument/2006/relationships/image" Target="../media/image177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g"/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7.emf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" Type="http://schemas.openxmlformats.org/officeDocument/2006/relationships/image" Target="../media/image2.emf"/><Relationship Id="rId21" Type="http://schemas.openxmlformats.org/officeDocument/2006/relationships/image" Target="../media/image11.emf"/><Relationship Id="rId7" Type="http://schemas.openxmlformats.org/officeDocument/2006/relationships/image" Target="../media/image4.emf"/><Relationship Id="rId12" Type="http://schemas.openxmlformats.org/officeDocument/2006/relationships/customXml" Target="../ink/ink6.xml"/><Relationship Id="rId17" Type="http://schemas.openxmlformats.org/officeDocument/2006/relationships/image" Target="../media/image9.emf"/><Relationship Id="rId25" Type="http://schemas.openxmlformats.org/officeDocument/2006/relationships/image" Target="../media/image13.emf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6.emf"/><Relationship Id="rId24" Type="http://schemas.openxmlformats.org/officeDocument/2006/relationships/customXml" Target="../ink/ink12.xml"/><Relationship Id="rId5" Type="http://schemas.openxmlformats.org/officeDocument/2006/relationships/image" Target="../media/image3.emf"/><Relationship Id="rId15" Type="http://schemas.openxmlformats.org/officeDocument/2006/relationships/image" Target="../media/image8.emf"/><Relationship Id="rId23" Type="http://schemas.openxmlformats.org/officeDocument/2006/relationships/image" Target="../media/image12.emf"/><Relationship Id="rId10" Type="http://schemas.openxmlformats.org/officeDocument/2006/relationships/customXml" Target="../ink/ink5.xml"/><Relationship Id="rId19" Type="http://schemas.openxmlformats.org/officeDocument/2006/relationships/image" Target="../media/image10.emf"/><Relationship Id="rId4" Type="http://schemas.openxmlformats.org/officeDocument/2006/relationships/customXml" Target="../ink/ink2.xml"/><Relationship Id="rId9" Type="http://schemas.openxmlformats.org/officeDocument/2006/relationships/image" Target="../media/image5.emf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14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emf"/><Relationship Id="rId13" Type="http://schemas.openxmlformats.org/officeDocument/2006/relationships/customXml" Target="../ink/ink167.xml"/><Relationship Id="rId3" Type="http://schemas.openxmlformats.org/officeDocument/2006/relationships/customXml" Target="../ink/ink162.xml"/><Relationship Id="rId7" Type="http://schemas.openxmlformats.org/officeDocument/2006/relationships/customXml" Target="../ink/ink164.xml"/><Relationship Id="rId12" Type="http://schemas.openxmlformats.org/officeDocument/2006/relationships/image" Target="../media/image191.emf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emf"/><Relationship Id="rId11" Type="http://schemas.openxmlformats.org/officeDocument/2006/relationships/customXml" Target="../ink/ink166.xml"/><Relationship Id="rId5" Type="http://schemas.openxmlformats.org/officeDocument/2006/relationships/customXml" Target="../ink/ink163.xml"/><Relationship Id="rId10" Type="http://schemas.openxmlformats.org/officeDocument/2006/relationships/image" Target="../media/image190.emf"/><Relationship Id="rId4" Type="http://schemas.openxmlformats.org/officeDocument/2006/relationships/image" Target="../media/image187.emf"/><Relationship Id="rId9" Type="http://schemas.openxmlformats.org/officeDocument/2006/relationships/customXml" Target="../ink/ink165.xml"/><Relationship Id="rId14" Type="http://schemas.openxmlformats.org/officeDocument/2006/relationships/image" Target="../media/image19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emf"/><Relationship Id="rId13" Type="http://schemas.openxmlformats.org/officeDocument/2006/relationships/customXml" Target="../ink/ink173.xml"/><Relationship Id="rId3" Type="http://schemas.openxmlformats.org/officeDocument/2006/relationships/customXml" Target="../ink/ink168.xml"/><Relationship Id="rId7" Type="http://schemas.openxmlformats.org/officeDocument/2006/relationships/customXml" Target="../ink/ink170.xml"/><Relationship Id="rId12" Type="http://schemas.openxmlformats.org/officeDocument/2006/relationships/image" Target="../media/image200.emf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emf"/><Relationship Id="rId11" Type="http://schemas.openxmlformats.org/officeDocument/2006/relationships/customXml" Target="../ink/ink172.xml"/><Relationship Id="rId5" Type="http://schemas.openxmlformats.org/officeDocument/2006/relationships/customXml" Target="../ink/ink169.xml"/><Relationship Id="rId10" Type="http://schemas.openxmlformats.org/officeDocument/2006/relationships/image" Target="../media/image199.emf"/><Relationship Id="rId4" Type="http://schemas.openxmlformats.org/officeDocument/2006/relationships/image" Target="../media/image196.emf"/><Relationship Id="rId9" Type="http://schemas.openxmlformats.org/officeDocument/2006/relationships/customXml" Target="../ink/ink171.xml"/><Relationship Id="rId14" Type="http://schemas.openxmlformats.org/officeDocument/2006/relationships/image" Target="../media/image201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e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emf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193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emf"/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emf"/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emf"/><Relationship Id="rId2" Type="http://schemas.openxmlformats.org/officeDocument/2006/relationships/image" Target="../media/image19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4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emf"/><Relationship Id="rId2" Type="http://schemas.openxmlformats.org/officeDocument/2006/relationships/image" Target="../media/image205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emf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emf"/><Relationship Id="rId13" Type="http://schemas.openxmlformats.org/officeDocument/2006/relationships/customXml" Target="../ink/ink179.xml"/><Relationship Id="rId18" Type="http://schemas.openxmlformats.org/officeDocument/2006/relationships/image" Target="../media/image168.emf"/><Relationship Id="rId3" Type="http://schemas.openxmlformats.org/officeDocument/2006/relationships/customXml" Target="../ink/ink174.xml"/><Relationship Id="rId7" Type="http://schemas.openxmlformats.org/officeDocument/2006/relationships/customXml" Target="../ink/ink176.xml"/><Relationship Id="rId12" Type="http://schemas.openxmlformats.org/officeDocument/2006/relationships/image" Target="../media/image165.emf"/><Relationship Id="rId17" Type="http://schemas.openxmlformats.org/officeDocument/2006/relationships/customXml" Target="../ink/ink181.xml"/><Relationship Id="rId2" Type="http://schemas.openxmlformats.org/officeDocument/2006/relationships/image" Target="../media/image154.emf"/><Relationship Id="rId16" Type="http://schemas.openxmlformats.org/officeDocument/2006/relationships/image" Target="../media/image167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2.emf"/><Relationship Id="rId11" Type="http://schemas.openxmlformats.org/officeDocument/2006/relationships/customXml" Target="../ink/ink178.xml"/><Relationship Id="rId5" Type="http://schemas.openxmlformats.org/officeDocument/2006/relationships/customXml" Target="../ink/ink175.xml"/><Relationship Id="rId15" Type="http://schemas.openxmlformats.org/officeDocument/2006/relationships/customXml" Target="../ink/ink180.xml"/><Relationship Id="rId10" Type="http://schemas.openxmlformats.org/officeDocument/2006/relationships/image" Target="../media/image164.emf"/><Relationship Id="rId19" Type="http://schemas.openxmlformats.org/officeDocument/2006/relationships/image" Target="../media/image221.png"/><Relationship Id="rId4" Type="http://schemas.openxmlformats.org/officeDocument/2006/relationships/image" Target="../media/image161.emf"/><Relationship Id="rId9" Type="http://schemas.openxmlformats.org/officeDocument/2006/relationships/customXml" Target="../ink/ink177.xml"/><Relationship Id="rId14" Type="http://schemas.openxmlformats.org/officeDocument/2006/relationships/image" Target="../media/image166.emf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emf"/><Relationship Id="rId18" Type="http://schemas.openxmlformats.org/officeDocument/2006/relationships/customXml" Target="../ink/ink23.xml"/><Relationship Id="rId26" Type="http://schemas.openxmlformats.org/officeDocument/2006/relationships/customXml" Target="../ink/ink27.xml"/><Relationship Id="rId3" Type="http://schemas.openxmlformats.org/officeDocument/2006/relationships/image" Target="../media/image1510.emf"/><Relationship Id="rId21" Type="http://schemas.openxmlformats.org/officeDocument/2006/relationships/image" Target="../media/image24.emf"/><Relationship Id="rId34" Type="http://schemas.openxmlformats.org/officeDocument/2006/relationships/customXml" Target="../ink/ink31.xml"/><Relationship Id="rId55" Type="http://schemas.openxmlformats.org/officeDocument/2006/relationships/customXml" Target="../ink/ink33.xml"/><Relationship Id="rId63" Type="http://schemas.openxmlformats.org/officeDocument/2006/relationships/customXml" Target="../ink/ink34.xml"/><Relationship Id="rId68" Type="http://schemas.openxmlformats.org/officeDocument/2006/relationships/image" Target="../media/image35.emf"/><Relationship Id="rId76" Type="http://schemas.openxmlformats.org/officeDocument/2006/relationships/image" Target="../media/image40.emf"/><Relationship Id="rId7" Type="http://schemas.openxmlformats.org/officeDocument/2006/relationships/image" Target="../media/image17.emf"/><Relationship Id="rId12" Type="http://schemas.openxmlformats.org/officeDocument/2006/relationships/customXml" Target="../ink/ink20.xml"/><Relationship Id="rId17" Type="http://schemas.openxmlformats.org/officeDocument/2006/relationships/image" Target="../media/image22.emf"/><Relationship Id="rId25" Type="http://schemas.openxmlformats.org/officeDocument/2006/relationships/image" Target="../media/image26.emf"/><Relationship Id="rId33" Type="http://schemas.openxmlformats.org/officeDocument/2006/relationships/image" Target="../media/image30.emf"/><Relationship Id="rId67" Type="http://schemas.openxmlformats.org/officeDocument/2006/relationships/customXml" Target="../ink/ink36.xml"/><Relationship Id="rId71" Type="http://schemas.openxmlformats.org/officeDocument/2006/relationships/customXml" Target="../ink/ink38.xml"/><Relationship Id="rId2" Type="http://schemas.openxmlformats.org/officeDocument/2006/relationships/customXml" Target="../ink/ink15.xml"/><Relationship Id="rId16" Type="http://schemas.openxmlformats.org/officeDocument/2006/relationships/customXml" Target="../ink/ink22.xml"/><Relationship Id="rId20" Type="http://schemas.openxmlformats.org/officeDocument/2006/relationships/customXml" Target="../ink/ink24.xml"/><Relationship Id="rId29" Type="http://schemas.openxmlformats.org/officeDocument/2006/relationships/image" Target="../media/image28.emf"/><Relationship Id="rId54" Type="http://schemas.openxmlformats.org/officeDocument/2006/relationships/image" Target="../media/image34.emf"/><Relationship Id="rId62" Type="http://schemas.openxmlformats.org/officeDocument/2006/relationships/image" Target="../media/image39.emf"/><Relationship Id="rId70" Type="http://schemas.openxmlformats.org/officeDocument/2006/relationships/image" Target="../media/image36.emf"/><Relationship Id="rId75" Type="http://schemas.openxmlformats.org/officeDocument/2006/relationships/customXml" Target="../ink/ink4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7.xml"/><Relationship Id="rId11" Type="http://schemas.openxmlformats.org/officeDocument/2006/relationships/image" Target="../media/image19.emf"/><Relationship Id="rId24" Type="http://schemas.openxmlformats.org/officeDocument/2006/relationships/customXml" Target="../ink/ink26.xml"/><Relationship Id="rId32" Type="http://schemas.openxmlformats.org/officeDocument/2006/relationships/customXml" Target="../ink/ink30.xml"/><Relationship Id="rId66" Type="http://schemas.openxmlformats.org/officeDocument/2006/relationships/image" Target="../media/image33.emf"/><Relationship Id="rId74" Type="http://schemas.openxmlformats.org/officeDocument/2006/relationships/image" Target="../media/image38.emf"/><Relationship Id="rId5" Type="http://schemas.openxmlformats.org/officeDocument/2006/relationships/image" Target="../media/image16.emf"/><Relationship Id="rId15" Type="http://schemas.openxmlformats.org/officeDocument/2006/relationships/image" Target="../media/image21.emf"/><Relationship Id="rId23" Type="http://schemas.openxmlformats.org/officeDocument/2006/relationships/image" Target="../media/image25.emf"/><Relationship Id="rId28" Type="http://schemas.openxmlformats.org/officeDocument/2006/relationships/customXml" Target="../ink/ink28.xml"/><Relationship Id="rId36" Type="http://schemas.openxmlformats.org/officeDocument/2006/relationships/customXml" Target="../ink/ink32.xml"/><Relationship Id="rId10" Type="http://schemas.openxmlformats.org/officeDocument/2006/relationships/customXml" Target="../ink/ink19.xml"/><Relationship Id="rId19" Type="http://schemas.openxmlformats.org/officeDocument/2006/relationships/image" Target="../media/image23.emf"/><Relationship Id="rId31" Type="http://schemas.openxmlformats.org/officeDocument/2006/relationships/image" Target="../media/image29.emf"/><Relationship Id="rId65" Type="http://schemas.openxmlformats.org/officeDocument/2006/relationships/customXml" Target="../ink/ink35.xml"/><Relationship Id="rId73" Type="http://schemas.openxmlformats.org/officeDocument/2006/relationships/customXml" Target="../ink/ink39.xml"/><Relationship Id="rId4" Type="http://schemas.openxmlformats.org/officeDocument/2006/relationships/customXml" Target="../ink/ink16.xml"/><Relationship Id="rId9" Type="http://schemas.openxmlformats.org/officeDocument/2006/relationships/image" Target="../media/image18.emf"/><Relationship Id="rId14" Type="http://schemas.openxmlformats.org/officeDocument/2006/relationships/customXml" Target="../ink/ink21.xml"/><Relationship Id="rId22" Type="http://schemas.openxmlformats.org/officeDocument/2006/relationships/customXml" Target="../ink/ink25.xml"/><Relationship Id="rId27" Type="http://schemas.openxmlformats.org/officeDocument/2006/relationships/image" Target="../media/image27.emf"/><Relationship Id="rId30" Type="http://schemas.openxmlformats.org/officeDocument/2006/relationships/customXml" Target="../ink/ink29.xml"/><Relationship Id="rId35" Type="http://schemas.openxmlformats.org/officeDocument/2006/relationships/image" Target="../media/image31.emf"/><Relationship Id="rId64" Type="http://schemas.openxmlformats.org/officeDocument/2006/relationships/image" Target="../media/image32.emf"/><Relationship Id="rId69" Type="http://schemas.openxmlformats.org/officeDocument/2006/relationships/customXml" Target="../ink/ink37.xml"/><Relationship Id="rId8" Type="http://schemas.openxmlformats.org/officeDocument/2006/relationships/customXml" Target="../ink/ink18.xml"/><Relationship Id="rId72" Type="http://schemas.openxmlformats.org/officeDocument/2006/relationships/image" Target="../media/image37.em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5.xml"/><Relationship Id="rId13" Type="http://schemas.openxmlformats.org/officeDocument/2006/relationships/image" Target="../media/image166.emf"/><Relationship Id="rId18" Type="http://schemas.openxmlformats.org/officeDocument/2006/relationships/image" Target="../media/image211.emf"/><Relationship Id="rId3" Type="http://schemas.openxmlformats.org/officeDocument/2006/relationships/image" Target="../media/image161.emf"/><Relationship Id="rId21" Type="http://schemas.openxmlformats.org/officeDocument/2006/relationships/image" Target="../media/image225.png"/><Relationship Id="rId7" Type="http://schemas.openxmlformats.org/officeDocument/2006/relationships/image" Target="../media/image163.emf"/><Relationship Id="rId12" Type="http://schemas.openxmlformats.org/officeDocument/2006/relationships/customXml" Target="../ink/ink187.xml"/><Relationship Id="rId17" Type="http://schemas.openxmlformats.org/officeDocument/2006/relationships/image" Target="../media/image168.emf"/><Relationship Id="rId2" Type="http://schemas.openxmlformats.org/officeDocument/2006/relationships/customXml" Target="../ink/ink182.xml"/><Relationship Id="rId16" Type="http://schemas.openxmlformats.org/officeDocument/2006/relationships/customXml" Target="../ink/ink189.xml"/><Relationship Id="rId20" Type="http://schemas.openxmlformats.org/officeDocument/2006/relationships/image" Target="../media/image213.emf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184.xml"/><Relationship Id="rId11" Type="http://schemas.openxmlformats.org/officeDocument/2006/relationships/image" Target="../media/image165.emf"/><Relationship Id="rId5" Type="http://schemas.openxmlformats.org/officeDocument/2006/relationships/image" Target="../media/image162.emf"/><Relationship Id="rId15" Type="http://schemas.openxmlformats.org/officeDocument/2006/relationships/image" Target="../media/image167.emf"/><Relationship Id="rId10" Type="http://schemas.openxmlformats.org/officeDocument/2006/relationships/customXml" Target="../ink/ink186.xml"/><Relationship Id="rId19" Type="http://schemas.openxmlformats.org/officeDocument/2006/relationships/image" Target="../media/image212.emf"/><Relationship Id="rId4" Type="http://schemas.openxmlformats.org/officeDocument/2006/relationships/customXml" Target="../ink/ink183.xml"/><Relationship Id="rId9" Type="http://schemas.openxmlformats.org/officeDocument/2006/relationships/image" Target="../media/image164.emf"/><Relationship Id="rId14" Type="http://schemas.openxmlformats.org/officeDocument/2006/relationships/customXml" Target="../ink/ink18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emf"/><Relationship Id="rId2" Type="http://schemas.openxmlformats.org/officeDocument/2006/relationships/image" Target="../media/image2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6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emf"/><Relationship Id="rId2" Type="http://schemas.openxmlformats.org/officeDocument/2006/relationships/image" Target="../media/image2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.emf"/><Relationship Id="rId5" Type="http://schemas.openxmlformats.org/officeDocument/2006/relationships/image" Target="../media/image220.emf"/><Relationship Id="rId4" Type="http://schemas.openxmlformats.org/officeDocument/2006/relationships/image" Target="../media/image219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emf"/><Relationship Id="rId7" Type="http://schemas.openxmlformats.org/officeDocument/2006/relationships/image" Target="../media/image227.emf"/><Relationship Id="rId2" Type="http://schemas.openxmlformats.org/officeDocument/2006/relationships/image" Target="../media/image2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6.emf"/><Relationship Id="rId5" Type="http://schemas.openxmlformats.org/officeDocument/2006/relationships/image" Target="../media/image225.emf"/><Relationship Id="rId4" Type="http://schemas.openxmlformats.org/officeDocument/2006/relationships/image" Target="../media/image224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emf"/><Relationship Id="rId7" Type="http://schemas.openxmlformats.org/officeDocument/2006/relationships/image" Target="../media/image230.emf"/><Relationship Id="rId2" Type="http://schemas.openxmlformats.org/officeDocument/2006/relationships/image" Target="../media/image2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9.emf"/><Relationship Id="rId5" Type="http://schemas.openxmlformats.org/officeDocument/2006/relationships/image" Target="../media/image242.png"/><Relationship Id="rId4" Type="http://schemas.openxmlformats.org/officeDocument/2006/relationships/image" Target="../media/image24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1.xml"/><Relationship Id="rId13" Type="http://schemas.openxmlformats.org/officeDocument/2006/relationships/image" Target="../media/image252.emf"/><Relationship Id="rId18" Type="http://schemas.openxmlformats.org/officeDocument/2006/relationships/customXml" Target="../ink/ink196.xml"/><Relationship Id="rId3" Type="http://schemas.openxmlformats.org/officeDocument/2006/relationships/customXml" Target="../ink/ink190.xml"/><Relationship Id="rId21" Type="http://schemas.openxmlformats.org/officeDocument/2006/relationships/image" Target="../media/image256.emf"/><Relationship Id="rId7" Type="http://schemas.openxmlformats.org/officeDocument/2006/relationships/image" Target="../media/image249.emf"/><Relationship Id="rId12" Type="http://schemas.openxmlformats.org/officeDocument/2006/relationships/customXml" Target="../ink/ink193.xml"/><Relationship Id="rId17" Type="http://schemas.openxmlformats.org/officeDocument/2006/relationships/image" Target="../media/image254.emf"/><Relationship Id="rId2" Type="http://schemas.openxmlformats.org/officeDocument/2006/relationships/image" Target="../media/image231.emf"/><Relationship Id="rId16" Type="http://schemas.openxmlformats.org/officeDocument/2006/relationships/customXml" Target="../ink/ink195.xml"/><Relationship Id="rId20" Type="http://schemas.openxmlformats.org/officeDocument/2006/relationships/customXml" Target="../ink/ink197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51.emf"/><Relationship Id="rId15" Type="http://schemas.openxmlformats.org/officeDocument/2006/relationships/image" Target="../media/image253.emf"/><Relationship Id="rId10" Type="http://schemas.openxmlformats.org/officeDocument/2006/relationships/customXml" Target="../ink/ink192.xml"/><Relationship Id="rId19" Type="http://schemas.openxmlformats.org/officeDocument/2006/relationships/image" Target="../media/image255.emf"/><Relationship Id="rId9" Type="http://schemas.openxmlformats.org/officeDocument/2006/relationships/image" Target="../media/image250.emf"/><Relationship Id="rId14" Type="http://schemas.openxmlformats.org/officeDocument/2006/relationships/customXml" Target="../ink/ink194.xml"/><Relationship Id="rId22" Type="http://schemas.openxmlformats.org/officeDocument/2006/relationships/image" Target="../media/image23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9.xml"/><Relationship Id="rId13" Type="http://schemas.openxmlformats.org/officeDocument/2006/relationships/image" Target="../media/image236.emf"/><Relationship Id="rId26" Type="http://schemas.openxmlformats.org/officeDocument/2006/relationships/customXml" Target="../ink/ink206.xml"/><Relationship Id="rId3" Type="http://schemas.openxmlformats.org/officeDocument/2006/relationships/image" Target="../media/image233.emf"/><Relationship Id="rId21" Type="http://schemas.openxmlformats.org/officeDocument/2006/relationships/image" Target="../media/image237.emf"/><Relationship Id="rId7" Type="http://schemas.openxmlformats.org/officeDocument/2006/relationships/image" Target="../media/image249.emf"/><Relationship Id="rId12" Type="http://schemas.openxmlformats.org/officeDocument/2006/relationships/customXml" Target="../ink/ink201.xml"/><Relationship Id="rId25" Type="http://schemas.openxmlformats.org/officeDocument/2006/relationships/image" Target="../media/image239.emf"/><Relationship Id="rId2" Type="http://schemas.openxmlformats.org/officeDocument/2006/relationships/image" Target="../media/image232.emf"/><Relationship Id="rId20" Type="http://schemas.openxmlformats.org/officeDocument/2006/relationships/customXml" Target="../ink/ink203.xml"/><Relationship Id="rId29" Type="http://schemas.openxmlformats.org/officeDocument/2006/relationships/image" Target="../media/image241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98.xml"/><Relationship Id="rId11" Type="http://schemas.openxmlformats.org/officeDocument/2006/relationships/image" Target="../media/image251.emf"/><Relationship Id="rId24" Type="http://schemas.openxmlformats.org/officeDocument/2006/relationships/customXml" Target="../ink/ink205.xml"/><Relationship Id="rId5" Type="http://schemas.openxmlformats.org/officeDocument/2006/relationships/image" Target="../media/image231.emf"/><Relationship Id="rId23" Type="http://schemas.openxmlformats.org/officeDocument/2006/relationships/image" Target="../media/image238.emf"/><Relationship Id="rId28" Type="http://schemas.openxmlformats.org/officeDocument/2006/relationships/customXml" Target="../ink/ink207.xml"/><Relationship Id="rId10" Type="http://schemas.openxmlformats.org/officeDocument/2006/relationships/customXml" Target="../ink/ink200.xml"/><Relationship Id="rId19" Type="http://schemas.openxmlformats.org/officeDocument/2006/relationships/image" Target="../media/image255.emf"/><Relationship Id="rId4" Type="http://schemas.openxmlformats.org/officeDocument/2006/relationships/image" Target="../media/image234.emf"/><Relationship Id="rId9" Type="http://schemas.openxmlformats.org/officeDocument/2006/relationships/image" Target="../media/image250.emf"/><Relationship Id="rId14" Type="http://schemas.openxmlformats.org/officeDocument/2006/relationships/customXml" Target="../ink/ink202.xml"/><Relationship Id="rId22" Type="http://schemas.openxmlformats.org/officeDocument/2006/relationships/customXml" Target="../ink/ink204.xml"/><Relationship Id="rId27" Type="http://schemas.openxmlformats.org/officeDocument/2006/relationships/image" Target="../media/image240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emf"/><Relationship Id="rId13" Type="http://schemas.openxmlformats.org/officeDocument/2006/relationships/customXml" Target="../ink/ink212.xml"/><Relationship Id="rId3" Type="http://schemas.openxmlformats.org/officeDocument/2006/relationships/image" Target="../media/image242.emf"/><Relationship Id="rId7" Type="http://schemas.openxmlformats.org/officeDocument/2006/relationships/customXml" Target="../ink/ink209.xml"/><Relationship Id="rId12" Type="http://schemas.openxmlformats.org/officeDocument/2006/relationships/image" Target="../media/image244.emf"/><Relationship Id="rId2" Type="http://schemas.openxmlformats.org/officeDocument/2006/relationships/image" Target="../media/image23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5.emf"/><Relationship Id="rId11" Type="http://schemas.openxmlformats.org/officeDocument/2006/relationships/customXml" Target="../ink/ink211.xml"/><Relationship Id="rId5" Type="http://schemas.openxmlformats.org/officeDocument/2006/relationships/customXml" Target="../ink/ink208.xml"/><Relationship Id="rId10" Type="http://schemas.openxmlformats.org/officeDocument/2006/relationships/image" Target="../media/image247.emf"/><Relationship Id="rId4" Type="http://schemas.openxmlformats.org/officeDocument/2006/relationships/image" Target="../media/image243.emf"/><Relationship Id="rId9" Type="http://schemas.openxmlformats.org/officeDocument/2006/relationships/customXml" Target="../ink/ink210.xml"/><Relationship Id="rId14" Type="http://schemas.openxmlformats.org/officeDocument/2006/relationships/image" Target="../media/image24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emf"/><Relationship Id="rId2" Type="http://schemas.openxmlformats.org/officeDocument/2006/relationships/image" Target="../media/image25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8.emf"/><Relationship Id="rId5" Type="http://schemas.openxmlformats.org/officeDocument/2006/relationships/image" Target="../media/image217.emf"/><Relationship Id="rId4" Type="http://schemas.openxmlformats.org/officeDocument/2006/relationships/image" Target="../media/image220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emf"/><Relationship Id="rId2" Type="http://schemas.openxmlformats.org/officeDocument/2006/relationships/image" Target="../media/image22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0.emf"/><Relationship Id="rId4" Type="http://schemas.openxmlformats.org/officeDocument/2006/relationships/image" Target="../media/image259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emf"/><Relationship Id="rId2" Type="http://schemas.openxmlformats.org/officeDocument/2006/relationships/image" Target="../media/image2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1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emf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3.emf"/><Relationship Id="rId5" Type="http://schemas.openxmlformats.org/officeDocument/2006/relationships/image" Target="../media/image243.emf"/><Relationship Id="rId4" Type="http://schemas.openxmlformats.org/officeDocument/2006/relationships/image" Target="../media/image242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emf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emf"/><Relationship Id="rId2" Type="http://schemas.openxmlformats.org/officeDocument/2006/relationships/image" Target="../media/image265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emf"/><Relationship Id="rId2" Type="http://schemas.openxmlformats.org/officeDocument/2006/relationships/image" Target="../media/image267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emf"/><Relationship Id="rId2" Type="http://schemas.openxmlformats.org/officeDocument/2006/relationships/image" Target="../media/image269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emf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image" Target="../media/image272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image" Target="../media/image273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emf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emf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emf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emf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emf"/><Relationship Id="rId2" Type="http://schemas.openxmlformats.org/officeDocument/2006/relationships/image" Target="../media/image281.e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image" Target="../media/image28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13" Type="http://schemas.openxmlformats.org/officeDocument/2006/relationships/customXml" Target="../ink/ink46.xml"/><Relationship Id="rId18" Type="http://schemas.openxmlformats.org/officeDocument/2006/relationships/image" Target="../media/image49.emf"/><Relationship Id="rId26" Type="http://schemas.openxmlformats.org/officeDocument/2006/relationships/image" Target="../media/image53.emf"/><Relationship Id="rId39" Type="http://schemas.openxmlformats.org/officeDocument/2006/relationships/customXml" Target="../ink/ink59.xml"/><Relationship Id="rId3" Type="http://schemas.openxmlformats.org/officeDocument/2006/relationships/customXml" Target="../ink/ink41.xml"/><Relationship Id="rId21" Type="http://schemas.openxmlformats.org/officeDocument/2006/relationships/customXml" Target="../ink/ink50.xml"/><Relationship Id="rId34" Type="http://schemas.openxmlformats.org/officeDocument/2006/relationships/image" Target="../media/image57.emf"/><Relationship Id="rId42" Type="http://schemas.openxmlformats.org/officeDocument/2006/relationships/image" Target="../media/image61.emf"/><Relationship Id="rId7" Type="http://schemas.openxmlformats.org/officeDocument/2006/relationships/customXml" Target="../ink/ink43.xml"/><Relationship Id="rId12" Type="http://schemas.openxmlformats.org/officeDocument/2006/relationships/image" Target="../media/image46.emf"/><Relationship Id="rId17" Type="http://schemas.openxmlformats.org/officeDocument/2006/relationships/customXml" Target="../ink/ink48.xml"/><Relationship Id="rId25" Type="http://schemas.openxmlformats.org/officeDocument/2006/relationships/customXml" Target="../ink/ink52.xml"/><Relationship Id="rId33" Type="http://schemas.openxmlformats.org/officeDocument/2006/relationships/customXml" Target="../ink/ink56.xml"/><Relationship Id="rId38" Type="http://schemas.openxmlformats.org/officeDocument/2006/relationships/image" Target="../media/image59.emf"/><Relationship Id="rId2" Type="http://schemas.openxmlformats.org/officeDocument/2006/relationships/image" Target="../media/image41.emf"/><Relationship Id="rId16" Type="http://schemas.openxmlformats.org/officeDocument/2006/relationships/image" Target="../media/image48.emf"/><Relationship Id="rId20" Type="http://schemas.openxmlformats.org/officeDocument/2006/relationships/image" Target="../media/image50.emf"/><Relationship Id="rId29" Type="http://schemas.openxmlformats.org/officeDocument/2006/relationships/customXml" Target="../ink/ink54.xml"/><Relationship Id="rId41" Type="http://schemas.openxmlformats.org/officeDocument/2006/relationships/customXml" Target="../ink/ink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11" Type="http://schemas.openxmlformats.org/officeDocument/2006/relationships/customXml" Target="../ink/ink45.xml"/><Relationship Id="rId24" Type="http://schemas.openxmlformats.org/officeDocument/2006/relationships/image" Target="../media/image52.emf"/><Relationship Id="rId32" Type="http://schemas.openxmlformats.org/officeDocument/2006/relationships/image" Target="../media/image56.emf"/><Relationship Id="rId37" Type="http://schemas.openxmlformats.org/officeDocument/2006/relationships/customXml" Target="../ink/ink58.xml"/><Relationship Id="rId40" Type="http://schemas.openxmlformats.org/officeDocument/2006/relationships/image" Target="../media/image60.emf"/><Relationship Id="rId5" Type="http://schemas.openxmlformats.org/officeDocument/2006/relationships/customXml" Target="../ink/ink42.xml"/><Relationship Id="rId15" Type="http://schemas.openxmlformats.org/officeDocument/2006/relationships/customXml" Target="../ink/ink47.xml"/><Relationship Id="rId23" Type="http://schemas.openxmlformats.org/officeDocument/2006/relationships/customXml" Target="../ink/ink51.xml"/><Relationship Id="rId28" Type="http://schemas.openxmlformats.org/officeDocument/2006/relationships/image" Target="../media/image54.emf"/><Relationship Id="rId36" Type="http://schemas.openxmlformats.org/officeDocument/2006/relationships/image" Target="../media/image58.emf"/><Relationship Id="rId10" Type="http://schemas.openxmlformats.org/officeDocument/2006/relationships/image" Target="../media/image45.emf"/><Relationship Id="rId19" Type="http://schemas.openxmlformats.org/officeDocument/2006/relationships/customXml" Target="../ink/ink49.xml"/><Relationship Id="rId31" Type="http://schemas.openxmlformats.org/officeDocument/2006/relationships/customXml" Target="../ink/ink55.xml"/><Relationship Id="rId4" Type="http://schemas.openxmlformats.org/officeDocument/2006/relationships/image" Target="../media/image42.emf"/><Relationship Id="rId9" Type="http://schemas.openxmlformats.org/officeDocument/2006/relationships/customXml" Target="../ink/ink44.xml"/><Relationship Id="rId14" Type="http://schemas.openxmlformats.org/officeDocument/2006/relationships/image" Target="../media/image47.emf"/><Relationship Id="rId22" Type="http://schemas.openxmlformats.org/officeDocument/2006/relationships/image" Target="../media/image51.emf"/><Relationship Id="rId27" Type="http://schemas.openxmlformats.org/officeDocument/2006/relationships/customXml" Target="../ink/ink53.xml"/><Relationship Id="rId30" Type="http://schemas.openxmlformats.org/officeDocument/2006/relationships/image" Target="../media/image55.emf"/><Relationship Id="rId35" Type="http://schemas.openxmlformats.org/officeDocument/2006/relationships/customXml" Target="../ink/ink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1266056"/>
            <a:ext cx="7200800" cy="2667000"/>
          </a:xfrm>
        </p:spPr>
        <p:txBody>
          <a:bodyPr/>
          <a:lstStyle/>
          <a:p>
            <a:r>
              <a:rPr lang="en-US" dirty="0" smtClean="0"/>
              <a:t>Computational Electromagnetics </a:t>
            </a:r>
            <a:br>
              <a:rPr lang="en-US" dirty="0" smtClean="0"/>
            </a:br>
            <a:r>
              <a:rPr lang="en-US" dirty="0" smtClean="0"/>
              <a:t>&amp; Remote Sensing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107" y="5105400"/>
            <a:ext cx="6859786" cy="127592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Uday Khankhoje,</a:t>
            </a:r>
          </a:p>
          <a:p>
            <a:r>
              <a:rPr lang="en-US" sz="2800" dirty="0" smtClean="0"/>
              <a:t>Electrical Engineering, IIT Madras</a:t>
            </a:r>
            <a:br>
              <a:rPr lang="en-US" sz="2800" dirty="0" smtClean="0"/>
            </a:br>
            <a:r>
              <a:rPr lang="en-US" sz="2800" dirty="0" smtClean="0"/>
              <a:t>uday@ee.iitm.ac.in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Range resolution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922378"/>
            <a:ext cx="6477311" cy="451816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6" name="Ink 85"/>
              <p14:cNvContentPartPr/>
              <p14:nvPr/>
            </p14:nvContentPartPr>
            <p14:xfrm>
              <a:off x="4106880" y="3754758"/>
              <a:ext cx="0" cy="0"/>
            </p14:xfrm>
          </p:contentPart>
        </mc:Choice>
        <mc:Fallback xmlns="">
          <p:pic>
            <p:nvPicPr>
              <p:cNvPr id="86" name="Ink 8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8" name="Ink 87"/>
              <p14:cNvContentPartPr/>
              <p14:nvPr/>
            </p14:nvContentPartPr>
            <p14:xfrm>
              <a:off x="2092680" y="2000838"/>
              <a:ext cx="5405040" cy="3511440"/>
            </p14:xfrm>
          </p:contentPart>
        </mc:Choice>
        <mc:Fallback xmlns="">
          <p:pic>
            <p:nvPicPr>
              <p:cNvPr id="88" name="Ink 8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84760" y="1990398"/>
                <a:ext cx="5424480" cy="353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1" name="Ink 120"/>
              <p14:cNvContentPartPr/>
              <p14:nvPr/>
            </p14:nvContentPartPr>
            <p14:xfrm>
              <a:off x="4609800" y="5129598"/>
              <a:ext cx="1800" cy="0"/>
            </p14:xfrm>
          </p:contentPart>
        </mc:Choice>
        <mc:Fallback xmlns="">
          <p:pic>
            <p:nvPicPr>
              <p:cNvPr id="121" name="Ink 120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0"/>
                <a:ext cx="180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4" name="Ink 133"/>
              <p14:cNvContentPartPr/>
              <p14:nvPr/>
            </p14:nvContentPartPr>
            <p14:xfrm>
              <a:off x="6957000" y="4126638"/>
              <a:ext cx="894600" cy="934560"/>
            </p14:xfrm>
          </p:contentPart>
        </mc:Choice>
        <mc:Fallback xmlns="">
          <p:pic>
            <p:nvPicPr>
              <p:cNvPr id="134" name="Ink 133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40440" y="4110798"/>
                <a:ext cx="928080" cy="9666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10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8557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Range resolution</a:t>
            </a:r>
            <a:endParaRPr lang="en-I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42108" y="1905000"/>
                <a:ext cx="7462340" cy="42672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IN" dirty="0" smtClean="0"/>
                  <a:t>Putting it together, the ground resolution becomes</a:t>
                </a:r>
                <a:br>
                  <a:rPr lang="en-IN" dirty="0" smtClean="0"/>
                </a:br>
                <a:r>
                  <a:rPr lang="en-IN" dirty="0" smtClean="0"/>
                  <a:t> </a:t>
                </a:r>
                <a:br>
                  <a:rPr lang="en-IN" dirty="0" smtClean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IN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I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IN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num>
                      <m:den>
                        <m:func>
                          <m:funcPr>
                            <m:ctrlPr>
                              <a:rPr lang="en-IN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IN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IN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den>
                    </m:f>
                    <m:r>
                      <a:rPr lang="en-IN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num>
                      <m:den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𝑠𝑖𝑛</m:t>
                        </m:r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den>
                    </m:f>
                  </m:oMath>
                </a14:m>
                <a:endParaRPr lang="en-IN" dirty="0" smtClean="0"/>
              </a:p>
              <a:p>
                <a:endParaRPr lang="en-IN" dirty="0" smtClean="0"/>
              </a:p>
              <a:p>
                <a:r>
                  <a:rPr lang="en-IN" dirty="0" smtClean="0"/>
                  <a:t>Approximating pulse band-width 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IN" b="0" i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en-IN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1/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IN" dirty="0" smtClean="0"/>
                  <a:t> gives the ground resolution as</a:t>
                </a:r>
                <a:br>
                  <a:rPr lang="en-IN" dirty="0" smtClean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IN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𝐵𝑠𝑖𝑛</m:t>
                        </m:r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den>
                    </m:f>
                  </m:oMath>
                </a14:m>
                <a:endParaRPr lang="en-IN" dirty="0" smtClean="0"/>
              </a:p>
              <a:p>
                <a:endParaRPr lang="en-IN" dirty="0" smtClean="0"/>
              </a:p>
              <a:p>
                <a:r>
                  <a:rPr lang="en-IN" dirty="0" smtClean="0"/>
                  <a:t>Small </a:t>
                </a:r>
                <a14:m>
                  <m:oMath xmlns:m="http://schemas.openxmlformats.org/officeDocument/2006/math">
                    <m:r>
                      <a:rPr lang="en-IN" i="1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IN" dirty="0" smtClean="0"/>
                  <a:t> implies lower SNR, but poorer range resolution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2108" y="1905000"/>
                <a:ext cx="7462340" cy="4267200"/>
              </a:xfrm>
              <a:blipFill rotWithShape="0">
                <a:blip r:embed="rId2"/>
                <a:stretch>
                  <a:fillRect l="-1062" t="-2714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11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7811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Range Resolution</a:t>
            </a:r>
            <a:endParaRPr lang="en-I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IN" dirty="0" smtClean="0"/>
                  <a:t>Instead use a longer pulse, but modulate it, e.g. a chirp. Net result: SNR is good, and B also high. </a:t>
                </a:r>
                <a:br>
                  <a:rPr lang="en-IN" dirty="0" smtClean="0"/>
                </a:br>
                <a14:m>
                  <m:oMath xmlns:m="http://schemas.openxmlformats.org/officeDocument/2006/math">
                    <m:r>
                      <a:rPr lang="en-IN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IN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IN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den>
                    </m:f>
                    <m:r>
                      <a:rPr lang="en-IN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,  −</m:t>
                    </m:r>
                    <m:f>
                      <m:f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num>
                      <m:den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IN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num>
                      <m:den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IN" dirty="0" smtClean="0"/>
              </a:p>
              <a:p>
                <a:r>
                  <a:rPr lang="en-IN" dirty="0" smtClean="0"/>
                  <a:t>Now, the echoes from two targets may overlap in time, but they get returned at different frequencies</a:t>
                </a:r>
              </a:p>
              <a:p>
                <a:pPr marL="0" indent="0">
                  <a:buNone/>
                </a:pPr>
                <a:r>
                  <a:rPr lang="en-IN" dirty="0" smtClean="0"/>
                  <a:t>=&gt; Frequency filtering helps to recover resolution</a:t>
                </a:r>
              </a:p>
              <a:p>
                <a:r>
                  <a:rPr lang="en-IN" dirty="0" smtClean="0"/>
                  <a:t>Matched filter: convolve return signal with a replica of transmitted signal: </a:t>
                </a:r>
                <a14:m>
                  <m:oMath xmlns:m="http://schemas.openxmlformats.org/officeDocument/2006/math">
                    <m:r>
                      <a:rPr lang="en-IN" b="0" i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𝑅𝑝</m:t>
                    </m:r>
                    <m:d>
                      <m:d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I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IN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IN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IN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IN" dirty="0" smtClean="0"/>
              </a:p>
              <a:p>
                <a:pPr>
                  <a:buFont typeface="Symbol" panose="05050102010706020507" pitchFamily="18" charset="2"/>
                  <a:buChar char="Þ"/>
                </a:pPr>
                <a:r>
                  <a:rPr lang="en-IN" dirty="0" smtClean="0"/>
                  <a:t> Resolution depends on B, not pulse length </a:t>
                </a:r>
                <a14:m>
                  <m:oMath xmlns:m="http://schemas.openxmlformats.org/officeDocument/2006/math">
                    <m:r>
                      <a:rPr lang="en-IN" i="1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endParaRPr lang="en-IN" dirty="0" smtClean="0"/>
              </a:p>
              <a:p>
                <a:pPr marL="0" indent="0">
                  <a:buNone/>
                </a:pPr>
                <a:r>
                  <a:rPr lang="en-IN" dirty="0" smtClean="0"/>
                  <a:t>Typically: </a:t>
                </a:r>
                <a14:m>
                  <m:oMath xmlns:m="http://schemas.openxmlformats.org/officeDocument/2006/math">
                    <m:r>
                      <a:rPr lang="en-IN" i="1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IN" dirty="0" smtClean="0"/>
                  <a:t> ~tens of </a:t>
                </a:r>
                <a14:m>
                  <m:oMath xmlns:m="http://schemas.openxmlformats.org/officeDocument/2006/math">
                    <m:r>
                      <a:rPr lang="en-IN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IN" dirty="0" smtClean="0"/>
                  <a:t>s, B ~tens of MHz</a:t>
                </a:r>
              </a:p>
              <a:p>
                <a:endParaRPr lang="en-IN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155" t="-2429" r="-799" b="-286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12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7900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109" y="274638"/>
            <a:ext cx="6958283" cy="1020762"/>
          </a:xfrm>
        </p:spPr>
        <p:txBody>
          <a:bodyPr/>
          <a:lstStyle/>
          <a:p>
            <a:r>
              <a:rPr lang="en-IN" dirty="0" smtClean="0"/>
              <a:t>What about azimuth resolution?</a:t>
            </a: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628800"/>
            <a:ext cx="6791942" cy="504056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13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7737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Real aperture radar</a:t>
            </a:r>
            <a:endParaRPr lang="en-IN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2" name="Ink 61"/>
              <p14:cNvContentPartPr/>
              <p14:nvPr/>
            </p14:nvContentPartPr>
            <p14:xfrm>
              <a:off x="3443501" y="1817736"/>
              <a:ext cx="810360" cy="419400"/>
            </p14:xfrm>
          </p:contentPart>
        </mc:Choice>
        <mc:Fallback xmlns="">
          <p:pic>
            <p:nvPicPr>
              <p:cNvPr id="62" name="Ink 6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32701" y="1811616"/>
                <a:ext cx="829800" cy="43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1" name="Ink 80"/>
              <p14:cNvContentPartPr/>
              <p14:nvPr/>
            </p14:nvContentPartPr>
            <p14:xfrm>
              <a:off x="2481221" y="3271416"/>
              <a:ext cx="4371840" cy="3281760"/>
            </p14:xfrm>
          </p:contentPart>
        </mc:Choice>
        <mc:Fallback xmlns="">
          <p:pic>
            <p:nvPicPr>
              <p:cNvPr id="81" name="Ink 8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66101" y="3266016"/>
                <a:ext cx="4395600" cy="329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3" name="Ink 82"/>
              <p14:cNvContentPartPr/>
              <p14:nvPr/>
            </p14:nvContentPartPr>
            <p14:xfrm>
              <a:off x="4246661" y="3330456"/>
              <a:ext cx="12240" cy="6120"/>
            </p14:xfrm>
          </p:contentPart>
        </mc:Choice>
        <mc:Fallback xmlns="">
          <p:pic>
            <p:nvPicPr>
              <p:cNvPr id="83" name="Ink 8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41261" y="3324696"/>
                <a:ext cx="2700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6" name="Ink 105"/>
              <p14:cNvContentPartPr/>
              <p14:nvPr/>
            </p14:nvContentPartPr>
            <p14:xfrm>
              <a:off x="3410021" y="2322456"/>
              <a:ext cx="15480" cy="799560"/>
            </p14:xfrm>
          </p:contentPart>
        </mc:Choice>
        <mc:Fallback xmlns="">
          <p:pic>
            <p:nvPicPr>
              <p:cNvPr id="106" name="Ink 10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04621" y="2317056"/>
                <a:ext cx="32400" cy="81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0" name="Ink 109"/>
              <p14:cNvContentPartPr/>
              <p14:nvPr/>
            </p14:nvContentPartPr>
            <p14:xfrm>
              <a:off x="1521101" y="2506776"/>
              <a:ext cx="1753200" cy="701280"/>
            </p14:xfrm>
          </p:contentPart>
        </mc:Choice>
        <mc:Fallback xmlns="">
          <p:pic>
            <p:nvPicPr>
              <p:cNvPr id="110" name="Ink 10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15701" y="2501376"/>
                <a:ext cx="1764720" cy="71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1" name="Ink 110"/>
              <p14:cNvContentPartPr/>
              <p14:nvPr/>
            </p14:nvContentPartPr>
            <p14:xfrm>
              <a:off x="3483461" y="2080896"/>
              <a:ext cx="1543680" cy="172440"/>
            </p14:xfrm>
          </p:contentPart>
        </mc:Choice>
        <mc:Fallback xmlns="">
          <p:pic>
            <p:nvPicPr>
              <p:cNvPr id="111" name="Ink 11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476261" y="2067936"/>
                <a:ext cx="1563840" cy="19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6" name="Ink 115"/>
              <p14:cNvContentPartPr/>
              <p14:nvPr/>
            </p14:nvContentPartPr>
            <p14:xfrm>
              <a:off x="386381" y="3579576"/>
              <a:ext cx="4291920" cy="1036080"/>
            </p14:xfrm>
          </p:contentPart>
        </mc:Choice>
        <mc:Fallback xmlns="">
          <p:pic>
            <p:nvPicPr>
              <p:cNvPr id="116" name="Ink 115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71981" y="3566976"/>
                <a:ext cx="4315320" cy="10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0" name="Ink 119"/>
              <p14:cNvContentPartPr/>
              <p14:nvPr/>
            </p14:nvContentPartPr>
            <p14:xfrm>
              <a:off x="7114421" y="3348096"/>
              <a:ext cx="189720" cy="2878560"/>
            </p14:xfrm>
          </p:contentPart>
        </mc:Choice>
        <mc:Fallback xmlns="">
          <p:pic>
            <p:nvPicPr>
              <p:cNvPr id="120" name="Ink 119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103261" y="3340176"/>
                <a:ext cx="217800" cy="290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2" name="Ink 131"/>
              <p14:cNvContentPartPr/>
              <p14:nvPr/>
            </p14:nvContentPartPr>
            <p14:xfrm>
              <a:off x="1575821" y="2402016"/>
              <a:ext cx="878040" cy="17640"/>
            </p14:xfrm>
          </p:contentPart>
        </mc:Choice>
        <mc:Fallback xmlns="">
          <p:pic>
            <p:nvPicPr>
              <p:cNvPr id="132" name="Ink 131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569701" y="2390496"/>
                <a:ext cx="89100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3" name="Ink 132"/>
              <p14:cNvContentPartPr/>
              <p14:nvPr/>
            </p14:nvContentPartPr>
            <p14:xfrm>
              <a:off x="2537021" y="2395896"/>
              <a:ext cx="686160" cy="378720"/>
            </p14:xfrm>
          </p:contentPart>
        </mc:Choice>
        <mc:Fallback xmlns="">
          <p:pic>
            <p:nvPicPr>
              <p:cNvPr id="133" name="Ink 132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531621" y="2389776"/>
                <a:ext cx="703080" cy="39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7" name="Ink 136"/>
              <p14:cNvContentPartPr/>
              <p14:nvPr/>
            </p14:nvContentPartPr>
            <p14:xfrm>
              <a:off x="5066381" y="2403456"/>
              <a:ext cx="458640" cy="324360"/>
            </p14:xfrm>
          </p:contentPart>
        </mc:Choice>
        <mc:Fallback xmlns="">
          <p:pic>
            <p:nvPicPr>
              <p:cNvPr id="137" name="Ink 136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060981" y="2392296"/>
                <a:ext cx="472320" cy="34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8" name="Ink 137"/>
              <p14:cNvContentPartPr/>
              <p14:nvPr/>
            </p14:nvContentPartPr>
            <p14:xfrm>
              <a:off x="3466541" y="2358096"/>
              <a:ext cx="1646280" cy="760320"/>
            </p14:xfrm>
          </p:contentPart>
        </mc:Choice>
        <mc:Fallback xmlns="">
          <p:pic>
            <p:nvPicPr>
              <p:cNvPr id="138" name="Ink 137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461141" y="2350176"/>
                <a:ext cx="1663200" cy="78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39" name="Ink 138"/>
              <p14:cNvContentPartPr/>
              <p14:nvPr/>
            </p14:nvContentPartPr>
            <p14:xfrm>
              <a:off x="5108501" y="2684256"/>
              <a:ext cx="543960" cy="400320"/>
            </p14:xfrm>
          </p:contentPart>
        </mc:Choice>
        <mc:Fallback xmlns="">
          <p:pic>
            <p:nvPicPr>
              <p:cNvPr id="139" name="Ink 138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101301" y="2677056"/>
                <a:ext cx="563040" cy="41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40" name="Ink 139"/>
              <p14:cNvContentPartPr/>
              <p14:nvPr/>
            </p14:nvContentPartPr>
            <p14:xfrm>
              <a:off x="5340341" y="2477256"/>
              <a:ext cx="662760" cy="420840"/>
            </p14:xfrm>
          </p:contentPart>
        </mc:Choice>
        <mc:Fallback xmlns="">
          <p:pic>
            <p:nvPicPr>
              <p:cNvPr id="140" name="Ink 139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330621" y="2472576"/>
                <a:ext cx="678240" cy="43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42" name="Ink 141"/>
              <p14:cNvContentPartPr/>
              <p14:nvPr/>
            </p14:nvContentPartPr>
            <p14:xfrm>
              <a:off x="5801501" y="2528376"/>
              <a:ext cx="734040" cy="457920"/>
            </p14:xfrm>
          </p:contentPart>
        </mc:Choice>
        <mc:Fallback xmlns="">
          <p:pic>
            <p:nvPicPr>
              <p:cNvPr id="142" name="Ink 141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791781" y="2521896"/>
                <a:ext cx="750240" cy="47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49" name="Ink 148"/>
              <p14:cNvContentPartPr/>
              <p14:nvPr/>
            </p14:nvContentPartPr>
            <p14:xfrm>
              <a:off x="1597421" y="3203376"/>
              <a:ext cx="1115640" cy="30960"/>
            </p14:xfrm>
          </p:contentPart>
        </mc:Choice>
        <mc:Fallback xmlns="">
          <p:pic>
            <p:nvPicPr>
              <p:cNvPr id="149" name="Ink 148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591661" y="3197616"/>
                <a:ext cx="113220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50" name="Ink 149"/>
              <p14:cNvContentPartPr/>
              <p14:nvPr/>
            </p14:nvContentPartPr>
            <p14:xfrm>
              <a:off x="5545181" y="2382936"/>
              <a:ext cx="1304640" cy="40320"/>
            </p14:xfrm>
          </p:contentPart>
        </mc:Choice>
        <mc:Fallback xmlns="">
          <p:pic>
            <p:nvPicPr>
              <p:cNvPr id="150" name="Ink 149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540141" y="2378256"/>
                <a:ext cx="131868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51" name="Ink 150"/>
              <p14:cNvContentPartPr/>
              <p14:nvPr/>
            </p14:nvContentPartPr>
            <p14:xfrm>
              <a:off x="3444941" y="3085296"/>
              <a:ext cx="1639440" cy="19080"/>
            </p14:xfrm>
          </p:contentPart>
        </mc:Choice>
        <mc:Fallback xmlns="">
          <p:pic>
            <p:nvPicPr>
              <p:cNvPr id="151" name="Ink 150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439181" y="3071256"/>
                <a:ext cx="165924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52" name="Ink 151"/>
              <p14:cNvContentPartPr/>
              <p14:nvPr/>
            </p14:nvContentPartPr>
            <p14:xfrm>
              <a:off x="5783861" y="2524776"/>
              <a:ext cx="1085400" cy="623160"/>
            </p14:xfrm>
          </p:contentPart>
        </mc:Choice>
        <mc:Fallback xmlns="">
          <p:pic>
            <p:nvPicPr>
              <p:cNvPr id="152" name="Ink 151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779541" y="2519376"/>
                <a:ext cx="1099080" cy="63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57" name="Ink 156"/>
              <p14:cNvContentPartPr/>
              <p14:nvPr/>
            </p14:nvContentPartPr>
            <p14:xfrm>
              <a:off x="6727061" y="3336936"/>
              <a:ext cx="616320" cy="3179160"/>
            </p14:xfrm>
          </p:contentPart>
        </mc:Choice>
        <mc:Fallback xmlns="">
          <p:pic>
            <p:nvPicPr>
              <p:cNvPr id="157" name="Ink 156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715541" y="3327936"/>
                <a:ext cx="642240" cy="319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64" name="Ink 163"/>
              <p14:cNvContentPartPr/>
              <p14:nvPr/>
            </p14:nvContentPartPr>
            <p14:xfrm>
              <a:off x="329861" y="4966296"/>
              <a:ext cx="1184760" cy="842400"/>
            </p14:xfrm>
          </p:contentPart>
        </mc:Choice>
        <mc:Fallback xmlns="">
          <p:pic>
            <p:nvPicPr>
              <p:cNvPr id="164" name="Ink 163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18341" y="4953696"/>
                <a:ext cx="1211400" cy="87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69" name="Ink 168"/>
              <p14:cNvContentPartPr/>
              <p14:nvPr/>
            </p14:nvContentPartPr>
            <p14:xfrm>
              <a:off x="3142901" y="5231976"/>
              <a:ext cx="3106800" cy="1123200"/>
            </p14:xfrm>
          </p:contentPart>
        </mc:Choice>
        <mc:Fallback xmlns="">
          <p:pic>
            <p:nvPicPr>
              <p:cNvPr id="169" name="Ink 168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132101" y="5220456"/>
                <a:ext cx="3130920" cy="11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76" name="Ink 175"/>
              <p14:cNvContentPartPr/>
              <p14:nvPr/>
            </p14:nvContentPartPr>
            <p14:xfrm>
              <a:off x="2391941" y="6269496"/>
              <a:ext cx="489240" cy="216720"/>
            </p14:xfrm>
          </p:contentPart>
        </mc:Choice>
        <mc:Fallback xmlns="">
          <p:pic>
            <p:nvPicPr>
              <p:cNvPr id="176" name="Ink 175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380061" y="6261576"/>
                <a:ext cx="51372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94" name="Ink 193"/>
              <p14:cNvContentPartPr/>
              <p14:nvPr/>
            </p14:nvContentPartPr>
            <p14:xfrm>
              <a:off x="7591421" y="3599016"/>
              <a:ext cx="1255680" cy="1128960"/>
            </p14:xfrm>
          </p:contentPart>
        </mc:Choice>
        <mc:Fallback xmlns="">
          <p:pic>
            <p:nvPicPr>
              <p:cNvPr id="194" name="Ink 193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7578821" y="3590736"/>
                <a:ext cx="1278360" cy="115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96" name="Ink 195"/>
              <p14:cNvContentPartPr/>
              <p14:nvPr/>
            </p14:nvContentPartPr>
            <p14:xfrm>
              <a:off x="6525461" y="5081856"/>
              <a:ext cx="560160" cy="807840"/>
            </p14:xfrm>
          </p:contentPart>
        </mc:Choice>
        <mc:Fallback xmlns="">
          <p:pic>
            <p:nvPicPr>
              <p:cNvPr id="196" name="Ink 195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516101" y="5074296"/>
                <a:ext cx="578880" cy="82332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14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195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336" y="1763004"/>
            <a:ext cx="6303016" cy="49783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64895" cy="1020762"/>
          </a:xfrm>
        </p:spPr>
        <p:txBody>
          <a:bodyPr/>
          <a:lstStyle/>
          <a:p>
            <a:r>
              <a:rPr lang="en-IN" dirty="0" smtClean="0"/>
              <a:t>Solution: Synthetic Aperture Radar</a:t>
            </a:r>
            <a:endParaRPr lang="en-IN" dirty="0"/>
          </a:p>
        </p:txBody>
      </p:sp>
      <p:grpSp>
        <p:nvGrpSpPr>
          <p:cNvPr id="7" name="Group 6"/>
          <p:cNvGrpSpPr/>
          <p:nvPr/>
        </p:nvGrpSpPr>
        <p:grpSpPr>
          <a:xfrm>
            <a:off x="1554840" y="1977078"/>
            <a:ext cx="2740320" cy="3380040"/>
            <a:chOff x="1554840" y="1977078"/>
            <a:chExt cx="2740320" cy="3380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09" name="Ink 108"/>
                <p14:cNvContentPartPr/>
                <p14:nvPr/>
              </p14:nvContentPartPr>
              <p14:xfrm>
                <a:off x="1554840" y="1977078"/>
                <a:ext cx="1866240" cy="3380040"/>
              </p14:xfrm>
            </p:contentPart>
          </mc:Choice>
          <mc:Fallback xmlns="">
            <p:pic>
              <p:nvPicPr>
                <p:cNvPr id="109" name="Ink 108"/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541160" y="1962678"/>
                  <a:ext cx="1894320" cy="340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49" name="Ink 148"/>
                <p14:cNvContentPartPr/>
                <p14:nvPr/>
              </p14:nvContentPartPr>
              <p14:xfrm>
                <a:off x="3472920" y="3838638"/>
                <a:ext cx="822240" cy="603720"/>
              </p14:xfrm>
            </p:contentPart>
          </mc:Choice>
          <mc:Fallback xmlns="">
            <p:pic>
              <p:nvPicPr>
                <p:cNvPr id="149" name="Ink 148"/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462120" y="3828558"/>
                  <a:ext cx="849240" cy="630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5" name="Group 114"/>
          <p:cNvGrpSpPr/>
          <p:nvPr/>
        </p:nvGrpSpPr>
        <p:grpSpPr>
          <a:xfrm>
            <a:off x="4926600" y="2418798"/>
            <a:ext cx="2707920" cy="4187880"/>
            <a:chOff x="4926600" y="2418798"/>
            <a:chExt cx="2707920" cy="418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 8"/>
                <p14:cNvContentPartPr/>
                <p14:nvPr/>
              </p14:nvContentPartPr>
              <p14:xfrm>
                <a:off x="4926600" y="2418798"/>
                <a:ext cx="559440" cy="1748520"/>
              </p14:xfrm>
            </p:contentPart>
          </mc:Choice>
          <mc:Fallback xmlns="">
            <p:pic>
              <p:nvPicPr>
                <p:cNvPr id="9" name="Ink 8"/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912560" y="2404398"/>
                  <a:ext cx="589320" cy="177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2" name="Ink 21"/>
                <p14:cNvContentPartPr/>
                <p14:nvPr/>
              </p14:nvContentPartPr>
              <p14:xfrm>
                <a:off x="5873400" y="3346878"/>
                <a:ext cx="1761120" cy="1078920"/>
              </p14:xfrm>
            </p:contentPart>
          </mc:Choice>
          <mc:Fallback xmlns="">
            <p:pic>
              <p:nvPicPr>
                <p:cNvPr id="22" name="Ink 21"/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857560" y="3335358"/>
                  <a:ext cx="1786680" cy="11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9" name="Ink 28"/>
                <p14:cNvContentPartPr/>
                <p14:nvPr/>
              </p14:nvContentPartPr>
              <p14:xfrm>
                <a:off x="5686200" y="4053918"/>
                <a:ext cx="777240" cy="1794240"/>
              </p14:xfrm>
            </p:contentPart>
          </mc:Choice>
          <mc:Fallback xmlns="">
            <p:pic>
              <p:nvPicPr>
                <p:cNvPr id="29" name="Ink 28"/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670720" y="4045638"/>
                  <a:ext cx="804960" cy="18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1" name="Ink 100"/>
                <p14:cNvContentPartPr/>
                <p14:nvPr/>
              </p14:nvContentPartPr>
              <p14:xfrm>
                <a:off x="6455160" y="6065598"/>
                <a:ext cx="9720" cy="315720"/>
              </p14:xfrm>
            </p:contentPart>
          </mc:Choice>
          <mc:Fallback xmlns="">
            <p:pic>
              <p:nvPicPr>
                <p:cNvPr id="101" name="Ink 100"/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440040" y="6052998"/>
                  <a:ext cx="34200" cy="34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02" name="Ink 101"/>
                <p14:cNvContentPartPr/>
                <p14:nvPr/>
              </p14:nvContentPartPr>
              <p14:xfrm>
                <a:off x="6328080" y="5699838"/>
                <a:ext cx="179280" cy="190080"/>
              </p14:xfrm>
            </p:contentPart>
          </mc:Choice>
          <mc:Fallback xmlns="">
            <p:pic>
              <p:nvPicPr>
                <p:cNvPr id="102" name="Ink 101"/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311520" y="5683278"/>
                  <a:ext cx="21312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03" name="Ink 102"/>
                <p14:cNvContentPartPr/>
                <p14:nvPr/>
              </p14:nvContentPartPr>
              <p14:xfrm>
                <a:off x="5613480" y="6004398"/>
                <a:ext cx="770040" cy="602280"/>
              </p14:xfrm>
            </p:contentPart>
          </mc:Choice>
          <mc:Fallback xmlns="">
            <p:pic>
              <p:nvPicPr>
                <p:cNvPr id="103" name="Ink 102"/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602320" y="5989638"/>
                  <a:ext cx="795240" cy="62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04" name="Ink 103"/>
                <p14:cNvContentPartPr/>
                <p14:nvPr/>
              </p14:nvContentPartPr>
              <p14:xfrm>
                <a:off x="6503400" y="6207438"/>
                <a:ext cx="346320" cy="180000"/>
              </p14:xfrm>
            </p:contentPart>
          </mc:Choice>
          <mc:Fallback xmlns="">
            <p:pic>
              <p:nvPicPr>
                <p:cNvPr id="104" name="Ink 103"/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490080" y="6194118"/>
                  <a:ext cx="36936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05" name="Ink 104"/>
                <p14:cNvContentPartPr/>
                <p14:nvPr/>
              </p14:nvContentPartPr>
              <p14:xfrm>
                <a:off x="6984360" y="6032118"/>
                <a:ext cx="139680" cy="385920"/>
              </p14:xfrm>
            </p:contentPart>
          </mc:Choice>
          <mc:Fallback xmlns="">
            <p:pic>
              <p:nvPicPr>
                <p:cNvPr id="105" name="Ink 104"/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971040" y="6021318"/>
                  <a:ext cx="160920" cy="40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06" name="Ink 105"/>
                <p14:cNvContentPartPr/>
                <p14:nvPr/>
              </p14:nvContentPartPr>
              <p14:xfrm>
                <a:off x="7067880" y="6218958"/>
                <a:ext cx="190440" cy="28080"/>
              </p14:xfrm>
            </p:contentPart>
          </mc:Choice>
          <mc:Fallback xmlns="">
            <p:pic>
              <p:nvPicPr>
                <p:cNvPr id="106" name="Ink 105"/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059600" y="6208518"/>
                  <a:ext cx="21456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14" name="Ink 113"/>
                <p14:cNvContentPartPr/>
                <p14:nvPr/>
              </p14:nvContentPartPr>
              <p14:xfrm>
                <a:off x="7326025" y="6035358"/>
                <a:ext cx="132480" cy="466920"/>
              </p14:xfrm>
            </p:contentPart>
          </mc:Choice>
          <mc:Fallback xmlns="">
            <p:pic>
              <p:nvPicPr>
                <p:cNvPr id="114" name="Ink 113"/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310905" y="6020598"/>
                  <a:ext cx="162360" cy="494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5" name="Ink 4"/>
              <p14:cNvContentPartPr/>
              <p14:nvPr/>
            </p14:nvContentPartPr>
            <p14:xfrm>
              <a:off x="6256800" y="5686158"/>
              <a:ext cx="237600" cy="1814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248880" y="5671758"/>
                <a:ext cx="259560" cy="2088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15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980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SAR – utilizing Doppler</a:t>
            </a:r>
            <a:endParaRPr lang="en-I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9552" y="1905000"/>
                <a:ext cx="8064896" cy="4692352"/>
              </a:xfrm>
            </p:spPr>
            <p:txBody>
              <a:bodyPr>
                <a:normAutofit/>
              </a:bodyPr>
              <a:lstStyle/>
              <a:p>
                <a:r>
                  <a:rPr lang="en-IN" dirty="0" smtClean="0"/>
                  <a:t>If </a:t>
                </a:r>
                <a14:m>
                  <m:oMath xmlns:m="http://schemas.openxmlformats.org/officeDocument/2006/math">
                    <m:r>
                      <a:rPr lang="en-IN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IN" dirty="0" smtClean="0"/>
                  <a:t> is the range at any point, then received signal is </a:t>
                </a:r>
                <a14:m>
                  <m:oMath xmlns:m="http://schemas.openxmlformats.org/officeDocument/2006/math">
                    <m:r>
                      <a:rPr lang="en-IN" b="0" i="1" smtClean="0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IN" b="0" i="1" smtClean="0">
                        <a:latin typeface="Cambria Math" panose="02040503050406030204" pitchFamily="18" charset="0"/>
                      </a:rPr>
                      <m:t>∝</m:t>
                    </m:r>
                    <m:r>
                      <m:rPr>
                        <m:sty m:val="p"/>
                      </m:rPr>
                      <a:rPr lang="en-IN" b="0" i="0" smtClean="0">
                        <a:latin typeface="Cambria Math" panose="02040503050406030204" pitchFamily="18" charset="0"/>
                      </a:rPr>
                      <m:t>exp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⁡[−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𝑗</m:t>
                    </m:r>
                    <m:f>
                      <m:f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  <m:d>
                      <m:d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en-I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I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  <m:r>
                      <a:rPr lang="en-IN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IN" dirty="0" smtClean="0"/>
                  <a:t>  (ignoring other factors)</a:t>
                </a:r>
              </a:p>
              <a:p>
                <a:r>
                  <a:rPr lang="en-IN" dirty="0" smtClean="0"/>
                  <a:t>Due to satellite motion, say velocity </a:t>
                </a:r>
                <a14:m>
                  <m:oMath xmlns:m="http://schemas.openxmlformats.org/officeDocument/2006/math">
                    <m:r>
                      <a:rPr lang="en-IN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IN" dirty="0" smtClean="0"/>
                  <a:t>, </a:t>
                </a:r>
                <a:br>
                  <a:rPr lang="en-IN" dirty="0" smtClean="0"/>
                </a:br>
                <a14:m>
                  <m:oMath xmlns:m="http://schemas.openxmlformats.org/officeDocument/2006/math">
                    <m:r>
                      <a:rPr lang="en-IN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IN" dirty="0" smtClean="0"/>
                  <a:t> changes as </a:t>
                </a:r>
                <a14:m>
                  <m:oMath xmlns:m="http://schemas.openxmlformats.org/officeDocument/2006/math">
                    <m:r>
                      <a:rPr lang="en-IN" b="0" i="1" smtClean="0">
                        <a:latin typeface="Cambria Math" panose="02040503050406030204" pitchFamily="18" charset="0"/>
                      </a:rPr>
                      <m:t>𝑅</m:t>
                    </m:r>
                    <m:sSup>
                      <m:sSup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I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I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  <m:sup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IN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IN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I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IN" b="0" i="1" smtClean="0">
                                <a:latin typeface="Cambria Math" panose="02040503050406030204" pitchFamily="18" charset="0"/>
                              </a:rPr>
                              <m:t>𝑣𝑡</m:t>
                            </m:r>
                          </m:e>
                        </m:d>
                      </m:e>
                      <m:sup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IN" dirty="0" smtClean="0"/>
              </a:p>
              <a:p>
                <a:r>
                  <a:rPr lang="en-IN" dirty="0" smtClean="0"/>
                  <a:t>Since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IN" b="0" i="1" smtClean="0">
                        <a:latin typeface="Cambria Math" panose="02040503050406030204" pitchFamily="18" charset="0"/>
                      </a:rPr>
                      <m:t>≫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𝑣𝑡</m:t>
                    </m:r>
                  </m:oMath>
                </a14:m>
                <a:r>
                  <a:rPr lang="en-IN" dirty="0" smtClean="0"/>
                  <a:t>, we have </a:t>
                </a:r>
                <a14:m>
                  <m:oMath xmlns:m="http://schemas.openxmlformats.org/officeDocument/2006/math">
                    <m:r>
                      <a:rPr lang="en-IN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IN" b="0" i="1" smtClean="0"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IN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I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I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IN" b="0" i="1" smtClean="0">
                                    <a:latin typeface="Cambria Math" panose="02040503050406030204" pitchFamily="18" charset="0"/>
                                  </a:rPr>
                                  <m:t>𝑣𝑡</m:t>
                                </m:r>
                              </m:e>
                            </m:d>
                          </m:e>
                          <m:sup>
                            <m:r>
                              <a:rPr lang="en-I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I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IN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lang="en-IN" dirty="0" smtClean="0"/>
              </a:p>
              <a:p>
                <a:endParaRPr lang="en-IN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552" y="1905000"/>
                <a:ext cx="8064896" cy="4692352"/>
              </a:xfrm>
              <a:blipFill rotWithShape="0">
                <a:blip r:embed="rId2"/>
                <a:stretch>
                  <a:fillRect l="-1059" t="-182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8" name="Ink 67"/>
              <p14:cNvContentPartPr/>
              <p14:nvPr/>
            </p14:nvContentPartPr>
            <p14:xfrm>
              <a:off x="2185920" y="6300318"/>
              <a:ext cx="4295520" cy="31320"/>
            </p14:xfrm>
          </p:contentPart>
        </mc:Choice>
        <mc:Fallback xmlns="">
          <p:pic>
            <p:nvPicPr>
              <p:cNvPr id="68" name="Ink 6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75840" y="6285198"/>
                <a:ext cx="432036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8" name="Ink 87"/>
              <p14:cNvContentPartPr/>
              <p14:nvPr/>
            </p14:nvContentPartPr>
            <p14:xfrm>
              <a:off x="6762960" y="4681038"/>
              <a:ext cx="1080" cy="0"/>
            </p14:xfrm>
          </p:contentPart>
        </mc:Choice>
        <mc:Fallback xmlns="">
          <p:pic>
            <p:nvPicPr>
              <p:cNvPr id="88" name="Ink 8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108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4" name="Ink 113"/>
              <p14:cNvContentPartPr/>
              <p14:nvPr/>
            </p14:nvContentPartPr>
            <p14:xfrm>
              <a:off x="4508280" y="4731438"/>
              <a:ext cx="783360" cy="1463040"/>
            </p14:xfrm>
          </p:contentPart>
        </mc:Choice>
        <mc:Fallback xmlns="">
          <p:pic>
            <p:nvPicPr>
              <p:cNvPr id="114" name="Ink 11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497120" y="4721358"/>
                <a:ext cx="804960" cy="148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9" name="Ink 118"/>
              <p14:cNvContentPartPr/>
              <p14:nvPr/>
            </p14:nvContentPartPr>
            <p14:xfrm>
              <a:off x="5164560" y="4888038"/>
              <a:ext cx="3301920" cy="690840"/>
            </p14:xfrm>
          </p:contentPart>
        </mc:Choice>
        <mc:Fallback xmlns="">
          <p:pic>
            <p:nvPicPr>
              <p:cNvPr id="119" name="Ink 118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50520" y="4874358"/>
                <a:ext cx="3326760" cy="71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3" name="Ink 122"/>
              <p14:cNvContentPartPr/>
              <p14:nvPr/>
            </p14:nvContentPartPr>
            <p14:xfrm>
              <a:off x="4055040" y="4726038"/>
              <a:ext cx="976320" cy="1710720"/>
            </p14:xfrm>
          </p:contentPart>
        </mc:Choice>
        <mc:Fallback xmlns="">
          <p:pic>
            <p:nvPicPr>
              <p:cNvPr id="123" name="Ink 122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040275" y="4714878"/>
                <a:ext cx="1006931" cy="173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5" name="Ink 144"/>
              <p14:cNvContentPartPr/>
              <p14:nvPr/>
            </p14:nvContentPartPr>
            <p14:xfrm>
              <a:off x="2396160" y="5732598"/>
              <a:ext cx="1806120" cy="581040"/>
            </p14:xfrm>
          </p:contentPart>
        </mc:Choice>
        <mc:Fallback xmlns="">
          <p:pic>
            <p:nvPicPr>
              <p:cNvPr id="145" name="Ink 144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381400" y="5721438"/>
                <a:ext cx="1837080" cy="60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6" name="Ink 145"/>
              <p14:cNvContentPartPr/>
              <p14:nvPr/>
            </p14:nvContentPartPr>
            <p14:xfrm>
              <a:off x="2167560" y="6331278"/>
              <a:ext cx="7920" cy="5760"/>
            </p14:xfrm>
          </p:contentPart>
        </mc:Choice>
        <mc:Fallback xmlns="">
          <p:pic>
            <p:nvPicPr>
              <p:cNvPr id="146" name="Ink 145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160360" y="6321918"/>
                <a:ext cx="24480" cy="2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54" name="Ink 153"/>
              <p14:cNvContentPartPr/>
              <p14:nvPr/>
            </p14:nvContentPartPr>
            <p14:xfrm>
              <a:off x="2523600" y="4437318"/>
              <a:ext cx="5703480" cy="424080"/>
            </p14:xfrm>
          </p:contentPart>
        </mc:Choice>
        <mc:Fallback xmlns="">
          <p:pic>
            <p:nvPicPr>
              <p:cNvPr id="154" name="Ink 153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517840" y="4421838"/>
                <a:ext cx="5721120" cy="45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7" name="Ink 6"/>
              <p14:cNvContentPartPr/>
              <p14:nvPr/>
            </p14:nvContentPartPr>
            <p14:xfrm>
              <a:off x="3704400" y="4985958"/>
              <a:ext cx="320040" cy="5058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690360" y="4971558"/>
                <a:ext cx="348480" cy="53388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16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7135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SAR – utilizing Doppler</a:t>
            </a:r>
            <a:endParaRPr lang="en-I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9552" y="1905000"/>
                <a:ext cx="8064896" cy="4692352"/>
              </a:xfrm>
            </p:spPr>
            <p:txBody>
              <a:bodyPr>
                <a:normAutofit/>
              </a:bodyPr>
              <a:lstStyle/>
              <a:p>
                <a:r>
                  <a:rPr lang="en-IN" dirty="0" smtClean="0"/>
                  <a:t>Inst. frequency is </a:t>
                </a:r>
                <a14:m>
                  <m:oMath xmlns:m="http://schemas.openxmlformats.org/officeDocument/2006/math">
                    <m:r>
                      <a:rPr lang="en-IN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IN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f>
                      <m:f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d>
                          <m:dPr>
                            <m:ctrlPr>
                              <a:rPr lang="en-I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I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IN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sSup>
                          <m:sSupPr>
                            <m:ctrlPr>
                              <a:rPr lang="en-I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IN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I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sSub>
                          <m:sSubPr>
                            <m:ctrlPr>
                              <a:rPr lang="en-I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IN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</m:oMath>
                </a14:m>
                <a:endParaRPr lang="en-IN" dirty="0" smtClean="0"/>
              </a:p>
              <a:p>
                <a:r>
                  <a:rPr lang="en-IN" dirty="0" smtClean="0"/>
                  <a:t>T</a:t>
                </a:r>
                <a:r>
                  <a:rPr lang="en-IN" dirty="0"/>
                  <a:t>otal time object is in beam? </a:t>
                </a:r>
                <a:r>
                  <a:rPr lang="en-IN" dirty="0" smtClean="0"/>
                  <a:t/>
                </a:r>
                <a:br>
                  <a:rPr lang="en-IN" dirty="0" smtClean="0"/>
                </a:br>
                <a:r>
                  <a:rPr lang="en-IN" dirty="0" smtClean="0"/>
                  <a:t> </a:t>
                </a:r>
                <a14:m>
                  <m:oMath xmlns:m="http://schemas.openxmlformats.org/officeDocument/2006/math">
                    <m:r>
                      <a:rPr lang="en-IN" sz="26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IN" sz="2600" i="1">
                        <a:latin typeface="Cambria Math" panose="02040503050406030204" pitchFamily="18" charset="0"/>
                      </a:rPr>
                      <m:t>𝐷𝑖𝑠𝑡𝑎𝑛𝑐𝑒</m:t>
                    </m:r>
                    <m:r>
                      <a:rPr lang="en-IN" sz="2600" i="1">
                        <a:latin typeface="Cambria Math" panose="02040503050406030204" pitchFamily="18" charset="0"/>
                      </a:rPr>
                      <m:t>)/(</m:t>
                    </m:r>
                    <m:r>
                      <a:rPr lang="en-IN" sz="2600" i="1">
                        <a:latin typeface="Cambria Math" panose="02040503050406030204" pitchFamily="18" charset="0"/>
                      </a:rPr>
                      <m:t>𝑠𝑝𝑒𝑒𝑑</m:t>
                    </m:r>
                    <m:r>
                      <a:rPr lang="en-IN" sz="2600" i="1">
                        <a:latin typeface="Cambria Math" panose="02040503050406030204" pitchFamily="18" charset="0"/>
                      </a:rPr>
                      <m:t>)=</m:t>
                    </m:r>
                    <m:f>
                      <m:fPr>
                        <m:ctrlPr>
                          <a:rPr lang="en-IN" sz="2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IN" sz="2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sz="26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IN" sz="2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IN" sz="26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IN" sz="26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IN" sz="2600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IN" sz="2600" i="1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IN" sz="2600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IN" sz="2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den>
                    </m:f>
                    <m:r>
                      <a:rPr lang="en-IN" sz="2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IN" sz="2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IN" sz="2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sz="26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IN" sz="2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IN" sz="26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IN" sz="2600" b="0" i="1" smtClean="0">
                            <a:latin typeface="Cambria Math" panose="02040503050406030204" pitchFamily="18" charset="0"/>
                          </a:rPr>
                          <m:t>𝐿𝑣</m:t>
                        </m:r>
                      </m:den>
                    </m:f>
                  </m:oMath>
                </a14:m>
                <a:endParaRPr lang="en-IN" sz="2600" dirty="0" smtClean="0"/>
              </a:p>
              <a:p>
                <a:r>
                  <a:rPr lang="en-IN" sz="2400" dirty="0" smtClean="0"/>
                  <a:t>Bandwidth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I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IN" sz="2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en-IN" sz="2400" b="0" i="1" smtClean="0">
                            <a:latin typeface="Cambria Math" panose="02040503050406030204" pitchFamily="18" charset="0"/>
                          </a:rPr>
                          <m:t>=|</m:t>
                        </m:r>
                        <m:r>
                          <a:rPr lang="en-IN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IN" sz="2400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IN" sz="24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I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IN" sz="2400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en-IN" sz="2400" b="0" i="1" smtClean="0">
                        <a:latin typeface="Cambria Math" panose="02040503050406030204" pitchFamily="18" charset="0"/>
                      </a:rPr>
                      <m:t>|=</m:t>
                    </m:r>
                    <m:f>
                      <m:fPr>
                        <m:ctrlPr>
                          <a:rPr lang="en-I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IN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a:rPr lang="en-IN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endParaRPr lang="en-IN" sz="2600" dirty="0" smtClean="0"/>
              </a:p>
              <a:p>
                <a:r>
                  <a:rPr lang="en-IN" sz="2400" dirty="0" smtClean="0"/>
                  <a:t>Using a matched filter, signal duration </a:t>
                </a:r>
                <a:br>
                  <a:rPr lang="en-IN" sz="2400" dirty="0" smtClean="0"/>
                </a:br>
                <a:r>
                  <a:rPr lang="en-IN" sz="2400" dirty="0" smtClean="0"/>
                  <a:t>  of processed pulse: </a:t>
                </a:r>
                <a14:m>
                  <m:oMath xmlns:m="http://schemas.openxmlformats.org/officeDocument/2006/math">
                    <m:r>
                      <a:rPr lang="en-IN" sz="2400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IN" sz="2400" b="0" i="1" smtClean="0">
                        <a:latin typeface="Cambria Math" panose="02040503050406030204" pitchFamily="18" charset="0"/>
                      </a:rPr>
                      <m:t>≈1/</m:t>
                    </m:r>
                    <m:sSub>
                      <m:sSubPr>
                        <m:ctrlPr>
                          <a:rPr lang="en-I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IN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endParaRPr lang="en-IN" sz="2400" dirty="0" smtClean="0"/>
              </a:p>
              <a:p>
                <a:pPr marL="0" indent="0">
                  <a:buNone/>
                </a:pPr>
                <a:endParaRPr lang="en-IN" sz="2400" dirty="0"/>
              </a:p>
              <a:p>
                <a:endParaRPr lang="en-IN" sz="24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552" y="1905000"/>
                <a:ext cx="8064896" cy="4692352"/>
              </a:xfrm>
              <a:blipFill rotWithShape="0">
                <a:blip r:embed="rId2"/>
                <a:stretch>
                  <a:fillRect l="-1059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4" name="Group 63"/>
          <p:cNvGrpSpPr/>
          <p:nvPr/>
        </p:nvGrpSpPr>
        <p:grpSpPr>
          <a:xfrm>
            <a:off x="6300192" y="1705816"/>
            <a:ext cx="2754000" cy="2947320"/>
            <a:chOff x="6352920" y="2437158"/>
            <a:chExt cx="2754000" cy="294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5" name="Ink 4"/>
                <p14:cNvContentPartPr/>
                <p14:nvPr/>
              </p14:nvContentPartPr>
              <p14:xfrm>
                <a:off x="6917400" y="2437158"/>
                <a:ext cx="1598040" cy="777960"/>
              </p14:xfrm>
            </p:contentPart>
          </mc:Choice>
          <mc:Fallback xmlns="">
            <p:pic>
              <p:nvPicPr>
                <p:cNvPr id="5" name="Ink 4"/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912000" y="2427438"/>
                  <a:ext cx="1616760" cy="79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8" name="Ink 27"/>
                <p14:cNvContentPartPr/>
                <p14:nvPr/>
              </p14:nvContentPartPr>
              <p14:xfrm>
                <a:off x="6352920" y="3213678"/>
                <a:ext cx="2754000" cy="1460160"/>
              </p14:xfrm>
            </p:contentPart>
          </mc:Choice>
          <mc:Fallback xmlns="">
            <p:pic>
              <p:nvPicPr>
                <p:cNvPr id="28" name="Ink 27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342840" y="3203958"/>
                  <a:ext cx="2778840" cy="148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9" name="Ink 48"/>
                <p14:cNvContentPartPr/>
                <p14:nvPr/>
              </p14:nvContentPartPr>
              <p14:xfrm>
                <a:off x="7172280" y="4966158"/>
                <a:ext cx="115560" cy="267840"/>
              </p14:xfrm>
            </p:contentPart>
          </mc:Choice>
          <mc:Fallback xmlns="">
            <p:pic>
              <p:nvPicPr>
                <p:cNvPr id="49" name="Ink 48"/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159680" y="4953558"/>
                  <a:ext cx="140760" cy="29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50" name="Ink 49"/>
                <p14:cNvContentPartPr/>
                <p14:nvPr/>
              </p14:nvContentPartPr>
              <p14:xfrm>
                <a:off x="7432560" y="5120598"/>
                <a:ext cx="9720" cy="25920"/>
              </p14:xfrm>
            </p:contentPart>
          </mc:Choice>
          <mc:Fallback xmlns="">
            <p:pic>
              <p:nvPicPr>
                <p:cNvPr id="50" name="Ink 49"/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419600" y="5107638"/>
                  <a:ext cx="3168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51" name="Ink 50"/>
                <p14:cNvContentPartPr/>
                <p14:nvPr/>
              </p14:nvContentPartPr>
              <p14:xfrm>
                <a:off x="7294680" y="5123478"/>
                <a:ext cx="138600" cy="261000"/>
              </p14:xfrm>
            </p:contentPart>
          </mc:Choice>
          <mc:Fallback xmlns="">
            <p:pic>
              <p:nvPicPr>
                <p:cNvPr id="51" name="Ink 50"/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289280" y="5110518"/>
                  <a:ext cx="15696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52" name="Ink 51"/>
                <p14:cNvContentPartPr/>
                <p14:nvPr/>
              </p14:nvContentPartPr>
              <p14:xfrm>
                <a:off x="7384320" y="4980558"/>
                <a:ext cx="53280" cy="21960"/>
              </p14:xfrm>
            </p:contentPart>
          </mc:Choice>
          <mc:Fallback xmlns="">
            <p:pic>
              <p:nvPicPr>
                <p:cNvPr id="52" name="Ink 51"/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374600" y="4967598"/>
                  <a:ext cx="6840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53" name="Ink 52"/>
                <p14:cNvContentPartPr/>
                <p14:nvPr/>
              </p14:nvContentPartPr>
              <p14:xfrm>
                <a:off x="7531200" y="5158758"/>
                <a:ext cx="3240" cy="1440"/>
              </p14:xfrm>
            </p:contentPart>
          </mc:Choice>
          <mc:Fallback xmlns="">
            <p:pic>
              <p:nvPicPr>
                <p:cNvPr id="53" name="Ink 52"/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518960" y="5147238"/>
                  <a:ext cx="2484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54" name="Ink 53"/>
                <p14:cNvContentPartPr/>
                <p14:nvPr/>
              </p14:nvContentPartPr>
              <p14:xfrm>
                <a:off x="7760520" y="3327078"/>
                <a:ext cx="49320" cy="1242360"/>
              </p14:xfrm>
            </p:contentPart>
          </mc:Choice>
          <mc:Fallback xmlns="">
            <p:pic>
              <p:nvPicPr>
                <p:cNvPr id="54" name="Ink 53"/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751880" y="3320238"/>
                  <a:ext cx="69120" cy="126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55" name="Ink 54"/>
                <p14:cNvContentPartPr/>
                <p14:nvPr/>
              </p14:nvContentPartPr>
              <p14:xfrm>
                <a:off x="7509960" y="3646038"/>
                <a:ext cx="118440" cy="236160"/>
              </p14:xfrm>
            </p:contentPart>
          </mc:Choice>
          <mc:Fallback xmlns="">
            <p:pic>
              <p:nvPicPr>
                <p:cNvPr id="55" name="Ink 54"/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497720" y="3636678"/>
                  <a:ext cx="138960" cy="25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56" name="Ink 55"/>
                <p14:cNvContentPartPr/>
                <p14:nvPr/>
              </p14:nvContentPartPr>
              <p14:xfrm>
                <a:off x="7932600" y="3945918"/>
                <a:ext cx="363600" cy="331920"/>
              </p14:xfrm>
            </p:contentPart>
          </mc:Choice>
          <mc:Fallback xmlns="">
            <p:pic>
              <p:nvPicPr>
                <p:cNvPr id="56" name="Ink 55"/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918214" y="3931518"/>
                  <a:ext cx="392372" cy="36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57" name="Ink 56"/>
                <p14:cNvContentPartPr/>
                <p14:nvPr/>
              </p14:nvContentPartPr>
              <p14:xfrm>
                <a:off x="6908400" y="4548198"/>
                <a:ext cx="1031760" cy="726120"/>
              </p14:xfrm>
            </p:contentPart>
          </mc:Choice>
          <mc:Fallback xmlns="">
            <p:pic>
              <p:nvPicPr>
                <p:cNvPr id="57" name="Ink 56"/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896524" y="4531998"/>
                  <a:ext cx="1059830" cy="75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58" name="Ink 57"/>
                <p14:cNvContentPartPr/>
                <p14:nvPr/>
              </p14:nvContentPartPr>
              <p14:xfrm>
                <a:off x="7508520" y="5102598"/>
                <a:ext cx="118440" cy="149040"/>
              </p14:xfrm>
            </p:contentPart>
          </mc:Choice>
          <mc:Fallback xmlns="">
            <p:pic>
              <p:nvPicPr>
                <p:cNvPr id="58" name="Ink 57"/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494120" y="5088198"/>
                  <a:ext cx="14724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59" name="Ink 58"/>
                <p14:cNvContentPartPr/>
                <p14:nvPr/>
              </p14:nvContentPartPr>
              <p14:xfrm>
                <a:off x="7767360" y="5099358"/>
                <a:ext cx="84240" cy="114480"/>
              </p14:xfrm>
            </p:contentPart>
          </mc:Choice>
          <mc:Fallback xmlns="">
            <p:pic>
              <p:nvPicPr>
                <p:cNvPr id="59" name="Ink 58"/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753680" y="5085678"/>
                  <a:ext cx="11088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60" name="Ink 59"/>
                <p14:cNvContentPartPr/>
                <p14:nvPr/>
              </p14:nvContentPartPr>
              <p14:xfrm>
                <a:off x="8006400" y="4985958"/>
                <a:ext cx="87120" cy="275760"/>
              </p14:xfrm>
            </p:contentPart>
          </mc:Choice>
          <mc:Fallback xmlns="">
            <p:pic>
              <p:nvPicPr>
                <p:cNvPr id="60" name="Ink 59"/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992000" y="4971558"/>
                  <a:ext cx="10764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61" name="Ink 60"/>
                <p14:cNvContentPartPr/>
                <p14:nvPr/>
              </p14:nvContentPartPr>
              <p14:xfrm>
                <a:off x="7928640" y="5114118"/>
                <a:ext cx="146880" cy="4680"/>
              </p14:xfrm>
            </p:contentPart>
          </mc:Choice>
          <mc:Fallback xmlns="">
            <p:pic>
              <p:nvPicPr>
                <p:cNvPr id="61" name="Ink 60"/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914240" y="5100747"/>
                  <a:ext cx="166680" cy="320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62" name="Ink 61"/>
                <p14:cNvContentPartPr/>
                <p14:nvPr/>
              </p14:nvContentPartPr>
              <p14:xfrm>
                <a:off x="8116200" y="4834038"/>
                <a:ext cx="236160" cy="322920"/>
              </p14:xfrm>
            </p:contentPart>
          </mc:Choice>
          <mc:Fallback xmlns="">
            <p:pic>
              <p:nvPicPr>
                <p:cNvPr id="62" name="Ink 61"/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8100360" y="4817838"/>
                  <a:ext cx="267840" cy="34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63" name="Ink 62"/>
                <p14:cNvContentPartPr/>
                <p14:nvPr/>
              </p14:nvContentPartPr>
              <p14:xfrm>
                <a:off x="8085240" y="4765638"/>
                <a:ext cx="167760" cy="168120"/>
              </p14:xfrm>
            </p:contentPart>
          </mc:Choice>
          <mc:Fallback xmlns="">
            <p:pic>
              <p:nvPicPr>
                <p:cNvPr id="63" name="Ink 62"/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8069760" y="4753758"/>
                  <a:ext cx="195840" cy="189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/>
          <p:cNvGrpSpPr/>
          <p:nvPr/>
        </p:nvGrpSpPr>
        <p:grpSpPr>
          <a:xfrm>
            <a:off x="2466000" y="5375478"/>
            <a:ext cx="5464080" cy="972360"/>
            <a:chOff x="2466000" y="5375478"/>
            <a:chExt cx="5464080" cy="97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6" name="Ink 5"/>
                <p14:cNvContentPartPr/>
                <p14:nvPr/>
              </p14:nvContentPartPr>
              <p14:xfrm>
                <a:off x="2537280" y="5967678"/>
                <a:ext cx="4744080" cy="152280"/>
              </p14:xfrm>
            </p:contentPart>
          </mc:Choice>
          <mc:Fallback xmlns="">
            <p:pic>
              <p:nvPicPr>
                <p:cNvPr id="6" name="Ink 5"/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531880" y="5951478"/>
                  <a:ext cx="476568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9" name="Ink 8"/>
                <p14:cNvContentPartPr/>
                <p14:nvPr/>
              </p14:nvContentPartPr>
              <p14:xfrm>
                <a:off x="7567560" y="5847798"/>
                <a:ext cx="362520" cy="38160"/>
              </p14:xfrm>
            </p:contentPart>
          </mc:Choice>
          <mc:Fallback xmlns="">
            <p:pic>
              <p:nvPicPr>
                <p:cNvPr id="9" name="Ink 8"/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553160" y="5840958"/>
                  <a:ext cx="38376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0" name="Ink 9"/>
                <p14:cNvContentPartPr/>
                <p14:nvPr/>
              </p14:nvContentPartPr>
              <p14:xfrm>
                <a:off x="7640280" y="5620638"/>
                <a:ext cx="136800" cy="614880"/>
              </p14:xfrm>
            </p:contentPart>
          </mc:Choice>
          <mc:Fallback xmlns="">
            <p:pic>
              <p:nvPicPr>
                <p:cNvPr id="10" name="Ink 9"/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625880" y="5608758"/>
                  <a:ext cx="157320" cy="64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2" name="Ink 11"/>
                <p14:cNvContentPartPr/>
                <p14:nvPr/>
              </p14:nvContentPartPr>
              <p14:xfrm>
                <a:off x="4077000" y="5375478"/>
                <a:ext cx="2810520" cy="972360"/>
              </p14:xfrm>
            </p:contentPart>
          </mc:Choice>
          <mc:Fallback xmlns="">
            <p:pic>
              <p:nvPicPr>
                <p:cNvPr id="12" name="Ink 11"/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064040" y="5359278"/>
                  <a:ext cx="2829600" cy="10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0" name="Ink 19"/>
                <p14:cNvContentPartPr/>
                <p14:nvPr/>
              </p14:nvContentPartPr>
              <p14:xfrm>
                <a:off x="4154040" y="5587878"/>
                <a:ext cx="854280" cy="371160"/>
              </p14:xfrm>
            </p:contentPart>
          </mc:Choice>
          <mc:Fallback xmlns="">
            <p:pic>
              <p:nvPicPr>
                <p:cNvPr id="20" name="Ink 19"/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4145040" y="5573478"/>
                  <a:ext cx="879120" cy="39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3" name="Ink 22"/>
                <p14:cNvContentPartPr/>
                <p14:nvPr/>
              </p14:nvContentPartPr>
              <p14:xfrm>
                <a:off x="2466000" y="5808918"/>
                <a:ext cx="1621800" cy="462240"/>
              </p14:xfrm>
            </p:contentPart>
          </mc:Choice>
          <mc:Fallback xmlns="">
            <p:pic>
              <p:nvPicPr>
                <p:cNvPr id="23" name="Ink 22"/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460240" y="5790918"/>
                  <a:ext cx="1637640" cy="4953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17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6503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SAR – utilizing Doppler</a:t>
            </a:r>
            <a:endParaRPr lang="en-I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9552" y="1905000"/>
                <a:ext cx="8064896" cy="4692352"/>
              </a:xfrm>
            </p:spPr>
            <p:txBody>
              <a:bodyPr>
                <a:normAutofit/>
              </a:bodyPr>
              <a:lstStyle/>
              <a:p>
                <a:endParaRPr lang="en-IN" sz="2400" dirty="0" smtClean="0"/>
              </a:p>
              <a:p>
                <a:endParaRPr lang="en-IN" sz="2400" dirty="0"/>
              </a:p>
              <a:p>
                <a:endParaRPr lang="en-IN" sz="2400" dirty="0" smtClean="0"/>
              </a:p>
              <a:p>
                <a:endParaRPr lang="en-IN" sz="2400" dirty="0"/>
              </a:p>
              <a:p>
                <a:r>
                  <a:rPr lang="en-IN" sz="2400" dirty="0" smtClean="0"/>
                  <a:t>Two points separated along azimuth by: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IN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IN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IN" sz="2400" b="0" i="1" smtClean="0">
                        <a:latin typeface="Cambria Math" panose="02040503050406030204" pitchFamily="18" charset="0"/>
                      </a:rPr>
                      <m:t>𝑣𝑡</m:t>
                    </m:r>
                  </m:oMath>
                </a14:m>
                <a:endParaRPr lang="en-IN" sz="2400" dirty="0" smtClean="0"/>
              </a:p>
              <a:p>
                <a:r>
                  <a:rPr lang="en-IN" sz="2400" dirty="0" smtClean="0"/>
                  <a:t>Min separation </a:t>
                </a:r>
                <a:r>
                  <a:rPr lang="en-IN" sz="2400" dirty="0" err="1" smtClean="0"/>
                  <a:t>s.t.</a:t>
                </a:r>
                <a:r>
                  <a:rPr lang="en-IN" sz="2400" dirty="0" smtClean="0"/>
                  <a:t> they can be resolved: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IN" sz="28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IN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IN" sz="28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IN" sz="2800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IN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IN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N" sz="2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IN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IN" sz="2800" b="0" dirty="0" smtClean="0"/>
              </a:p>
              <a:p>
                <a:pPr marL="0" indent="0">
                  <a:buNone/>
                </a:pPr>
                <a:r>
                  <a:rPr lang="en-IN" sz="2400" dirty="0" smtClean="0"/>
                  <a:t>Remarkable result: Resolution independent of wavelength!</a:t>
                </a:r>
              </a:p>
              <a:p>
                <a:pPr marL="0" indent="0">
                  <a:buNone/>
                </a:pPr>
                <a:r>
                  <a:rPr lang="en-IN" sz="2400" dirty="0" smtClean="0"/>
                  <a:t>But, no free lunch as small length also =&gt; poor SNR</a:t>
                </a:r>
                <a:endParaRPr lang="en-IN" sz="2400" dirty="0"/>
              </a:p>
              <a:p>
                <a:endParaRPr lang="en-IN" sz="24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552" y="1905000"/>
                <a:ext cx="8064896" cy="4692352"/>
              </a:xfrm>
              <a:blipFill rotWithShape="0">
                <a:blip r:embed="rId2"/>
                <a:stretch>
                  <a:fillRect l="-121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/>
              <p14:cNvContentPartPr/>
              <p14:nvPr/>
            </p14:nvContentPartPr>
            <p14:xfrm>
              <a:off x="2106360" y="1770438"/>
              <a:ext cx="5743440" cy="11826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95200" y="1754598"/>
                <a:ext cx="5771160" cy="121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1" name="Ink 20"/>
              <p14:cNvContentPartPr/>
              <p14:nvPr/>
            </p14:nvContentPartPr>
            <p14:xfrm>
              <a:off x="6338880" y="2470278"/>
              <a:ext cx="2131920" cy="5220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33480" y="2455878"/>
                <a:ext cx="2149920" cy="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8" name="Ink 47"/>
              <p14:cNvContentPartPr/>
              <p14:nvPr/>
            </p14:nvContentPartPr>
            <p14:xfrm>
              <a:off x="4276800" y="2032518"/>
              <a:ext cx="1212480" cy="176760"/>
            </p14:xfrm>
          </p:contentPart>
        </mc:Choice>
        <mc:Fallback xmlns="">
          <p:pic>
            <p:nvPicPr>
              <p:cNvPr id="48" name="Ink 47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67800" y="2018478"/>
                <a:ext cx="1235520" cy="20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8" name="Ink 67"/>
              <p14:cNvContentPartPr/>
              <p14:nvPr/>
            </p14:nvContentPartPr>
            <p14:xfrm>
              <a:off x="2188080" y="3636318"/>
              <a:ext cx="6569280" cy="104760"/>
            </p14:xfrm>
          </p:contentPart>
        </mc:Choice>
        <mc:Fallback xmlns="">
          <p:pic>
            <p:nvPicPr>
              <p:cNvPr id="68" name="Ink 67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179440" y="3626238"/>
                <a:ext cx="6589440" cy="12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3" name="Ink 72"/>
              <p14:cNvContentPartPr/>
              <p14:nvPr/>
            </p14:nvContentPartPr>
            <p14:xfrm>
              <a:off x="3138840" y="3209718"/>
              <a:ext cx="2945880" cy="723240"/>
            </p14:xfrm>
          </p:contentPart>
        </mc:Choice>
        <mc:Fallback xmlns="">
          <p:pic>
            <p:nvPicPr>
              <p:cNvPr id="73" name="Ink 72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30920" y="3205398"/>
                <a:ext cx="2958120" cy="74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5" name="Ink 84"/>
              <p14:cNvContentPartPr/>
              <p14:nvPr/>
            </p14:nvContentPartPr>
            <p14:xfrm>
              <a:off x="4163400" y="1794558"/>
              <a:ext cx="2645280" cy="2424240"/>
            </p14:xfrm>
          </p:contentPart>
        </mc:Choice>
        <mc:Fallback xmlns="">
          <p:pic>
            <p:nvPicPr>
              <p:cNvPr id="85" name="Ink 84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154040" y="1785918"/>
                <a:ext cx="2667960" cy="243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7" name="Ink 86"/>
              <p14:cNvContentPartPr/>
              <p14:nvPr/>
            </p14:nvContentPartPr>
            <p14:xfrm>
              <a:off x="5714640" y="3405918"/>
              <a:ext cx="1038240" cy="11520"/>
            </p14:xfrm>
          </p:contentPart>
        </mc:Choice>
        <mc:Fallback xmlns="">
          <p:pic>
            <p:nvPicPr>
              <p:cNvPr id="87" name="Ink 86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704920" y="3393678"/>
                <a:ext cx="106272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9" name="Ink 98"/>
              <p14:cNvContentPartPr/>
              <p14:nvPr/>
            </p14:nvContentPartPr>
            <p14:xfrm>
              <a:off x="184320" y="1560918"/>
              <a:ext cx="2530440" cy="2179440"/>
            </p14:xfrm>
          </p:contentPart>
        </mc:Choice>
        <mc:Fallback xmlns="">
          <p:pic>
            <p:nvPicPr>
              <p:cNvPr id="99" name="Ink 98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71000" y="1548678"/>
                <a:ext cx="2554920" cy="220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4" name="Ink 123"/>
              <p14:cNvContentPartPr/>
              <p14:nvPr/>
            </p14:nvContentPartPr>
            <p14:xfrm>
              <a:off x="8293320" y="1829118"/>
              <a:ext cx="426240" cy="770760"/>
            </p14:xfrm>
          </p:contentPart>
        </mc:Choice>
        <mc:Fallback xmlns="">
          <p:pic>
            <p:nvPicPr>
              <p:cNvPr id="124" name="Ink 123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286120" y="1816518"/>
                <a:ext cx="443880" cy="79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6" name="Ink 125"/>
              <p14:cNvContentPartPr/>
              <p14:nvPr/>
            </p14:nvContentPartPr>
            <p14:xfrm>
              <a:off x="8533440" y="3586638"/>
              <a:ext cx="261360" cy="521640"/>
            </p14:xfrm>
          </p:contentPart>
        </mc:Choice>
        <mc:Fallback xmlns="">
          <p:pic>
            <p:nvPicPr>
              <p:cNvPr id="126" name="Ink 125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523360" y="3574398"/>
                <a:ext cx="286200" cy="54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2" name="Ink 131"/>
              <p14:cNvContentPartPr/>
              <p14:nvPr/>
            </p14:nvContentPartPr>
            <p14:xfrm>
              <a:off x="5731920" y="3149598"/>
              <a:ext cx="2919240" cy="794880"/>
            </p14:xfrm>
          </p:contentPart>
        </mc:Choice>
        <mc:Fallback xmlns="">
          <p:pic>
            <p:nvPicPr>
              <p:cNvPr id="132" name="Ink 131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724720" y="3137718"/>
                <a:ext cx="2935800" cy="81936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18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1007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SAR processing challenges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2108" y="5085184"/>
            <a:ext cx="6859786" cy="1087016"/>
          </a:xfrm>
        </p:spPr>
        <p:txBody>
          <a:bodyPr>
            <a:normAutofit/>
          </a:bodyPr>
          <a:lstStyle/>
          <a:p>
            <a:r>
              <a:rPr lang="en-IN" dirty="0" smtClean="0"/>
              <a:t>Inadequate pulse repetition frequency (PRF) can cause aliasing of the image, seen above.</a:t>
            </a: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3" y="1762267"/>
            <a:ext cx="4418212" cy="27827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719" y="1762267"/>
            <a:ext cx="4603785" cy="278279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19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406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The Roadmap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2108" y="1905000"/>
            <a:ext cx="6859786" cy="454833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IN" dirty="0" smtClean="0"/>
              <a:t>Microwave remote sensing and the Synthetic Aperture Radar (SAR)</a:t>
            </a:r>
          </a:p>
          <a:p>
            <a:pPr marL="457200" indent="-457200">
              <a:buFont typeface="+mj-lt"/>
              <a:buAutoNum type="arabicPeriod"/>
            </a:pPr>
            <a:r>
              <a:rPr lang="en-IN" dirty="0" smtClean="0"/>
              <a:t>Why we care? Context of upcoming NASA-ISRO mission: NISAR</a:t>
            </a:r>
          </a:p>
          <a:p>
            <a:pPr marL="457200" indent="-457200">
              <a:buFont typeface="+mj-lt"/>
              <a:buAutoNum type="arabicPeriod"/>
            </a:pPr>
            <a:r>
              <a:rPr lang="en-IN" dirty="0" smtClean="0"/>
              <a:t>Electromagnetic and </a:t>
            </a:r>
            <a:r>
              <a:rPr lang="en-IN" dirty="0"/>
              <a:t>s</a:t>
            </a:r>
            <a:r>
              <a:rPr lang="en-IN" dirty="0" smtClean="0"/>
              <a:t>ignal processing framework for SAR</a:t>
            </a:r>
          </a:p>
          <a:p>
            <a:pPr marL="457200" indent="-457200">
              <a:buFont typeface="+mj-lt"/>
              <a:buAutoNum type="arabicPeriod"/>
            </a:pPr>
            <a:r>
              <a:rPr lang="en-IN" i="1" dirty="0" smtClean="0"/>
              <a:t>Examples</a:t>
            </a:r>
          </a:p>
          <a:p>
            <a:pPr lvl="1"/>
            <a:r>
              <a:rPr lang="en-IN" sz="2400" dirty="0" smtClean="0"/>
              <a:t>soil moisture detection</a:t>
            </a:r>
          </a:p>
          <a:p>
            <a:pPr lvl="1"/>
            <a:r>
              <a:rPr lang="en-IN" sz="2400" dirty="0" smtClean="0"/>
              <a:t>vegetation analysis</a:t>
            </a:r>
          </a:p>
          <a:p>
            <a:pPr lvl="1"/>
            <a:r>
              <a:rPr lang="en-IN" sz="2400" dirty="0" smtClean="0"/>
              <a:t>deformation studies of Earth’s surface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2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0528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SAR imaging </a:t>
            </a:r>
            <a:r>
              <a:rPr lang="en-IN" dirty="0" err="1" smtClean="0"/>
              <a:t>artifacts</a:t>
            </a:r>
            <a:endParaRPr lang="en-I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772816"/>
            <a:ext cx="8343273" cy="4176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1" y="3780323"/>
            <a:ext cx="4593119" cy="245698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20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9063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7" y="2143672"/>
            <a:ext cx="6912769" cy="39179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SAR images: speckle</a:t>
            </a:r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179512" y="1844824"/>
            <a:ext cx="1870053" cy="4267200"/>
          </a:xfrm>
        </p:spPr>
        <p:txBody>
          <a:bodyPr/>
          <a:lstStyle/>
          <a:p>
            <a:pPr marL="0" indent="0">
              <a:buNone/>
            </a:pPr>
            <a:r>
              <a:rPr lang="en-IN" dirty="0" smtClean="0"/>
              <a:t>Average the scene over many “looks” to reduce speckle noise.</a:t>
            </a:r>
          </a:p>
          <a:p>
            <a:pPr marL="0" indent="0">
              <a:buNone/>
            </a:pPr>
            <a:endParaRPr lang="en-IN" dirty="0" smtClean="0"/>
          </a:p>
          <a:p>
            <a:pPr marL="0" indent="0">
              <a:buNone/>
            </a:pPr>
            <a:r>
              <a:rPr lang="en-IN" dirty="0" smtClean="0"/>
              <a:t>Leads to some loss of resolution</a:t>
            </a:r>
            <a:endParaRPr lang="en-IN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/>
              <p14:cNvContentPartPr/>
              <p14:nvPr/>
            </p14:nvContentPartPr>
            <p14:xfrm>
              <a:off x="5008320" y="2363718"/>
              <a:ext cx="299160" cy="237384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96440" y="2351118"/>
                <a:ext cx="322920" cy="239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8" name="Ink 17"/>
              <p14:cNvContentPartPr/>
              <p14:nvPr/>
            </p14:nvContentPartPr>
            <p14:xfrm>
              <a:off x="8424000" y="4315278"/>
              <a:ext cx="516600" cy="26100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13200" y="4303398"/>
                <a:ext cx="533520" cy="28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7" name="Ink 26"/>
              <p14:cNvContentPartPr/>
              <p14:nvPr/>
            </p14:nvContentPartPr>
            <p14:xfrm>
              <a:off x="6461640" y="1560558"/>
              <a:ext cx="2400480" cy="55584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54080" y="1547238"/>
                <a:ext cx="2420640" cy="58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1" name="Ink 30"/>
              <p14:cNvContentPartPr/>
              <p14:nvPr/>
            </p14:nvContentPartPr>
            <p14:xfrm>
              <a:off x="8411040" y="2336718"/>
              <a:ext cx="347760" cy="29340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395200" y="2323758"/>
                <a:ext cx="371520" cy="31968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2106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SAR Polarimetry</a:t>
            </a:r>
            <a:endParaRPr lang="en-I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480" y="2132856"/>
            <a:ext cx="5062387" cy="400191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9" name="Ink 58"/>
              <p14:cNvContentPartPr/>
              <p14:nvPr/>
            </p14:nvContentPartPr>
            <p14:xfrm>
              <a:off x="459184" y="2211078"/>
              <a:ext cx="1228320" cy="18000"/>
            </p14:xfrm>
          </p:contentPart>
        </mc:Choice>
        <mc:Fallback xmlns="">
          <p:pic>
            <p:nvPicPr>
              <p:cNvPr id="59" name="Ink 58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0544" y="2195598"/>
                <a:ext cx="125244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3" name="Ink 62"/>
              <p14:cNvContentPartPr/>
              <p14:nvPr/>
            </p14:nvContentPartPr>
            <p14:xfrm>
              <a:off x="846904" y="4743318"/>
              <a:ext cx="1407600" cy="19440"/>
            </p14:xfrm>
          </p:contentPart>
        </mc:Choice>
        <mc:Fallback xmlns="">
          <p:pic>
            <p:nvPicPr>
              <p:cNvPr id="63" name="Ink 6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8264" y="4729998"/>
                <a:ext cx="143064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6" name="Ink 65"/>
              <p14:cNvContentPartPr/>
              <p14:nvPr/>
            </p14:nvContentPartPr>
            <p14:xfrm>
              <a:off x="1652224" y="5606598"/>
              <a:ext cx="767880" cy="754920"/>
            </p14:xfrm>
          </p:contentPart>
        </mc:Choice>
        <mc:Fallback xmlns="">
          <p:pic>
            <p:nvPicPr>
              <p:cNvPr id="66" name="Ink 6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42144" y="5598318"/>
                <a:ext cx="789480" cy="77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8" name="Ink 67"/>
              <p14:cNvContentPartPr/>
              <p14:nvPr/>
            </p14:nvContentPartPr>
            <p14:xfrm>
              <a:off x="2290504" y="5986758"/>
              <a:ext cx="697320" cy="507960"/>
            </p14:xfrm>
          </p:contentPart>
        </mc:Choice>
        <mc:Fallback xmlns="">
          <p:pic>
            <p:nvPicPr>
              <p:cNvPr id="68" name="Ink 67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73584" y="5971998"/>
                <a:ext cx="726120" cy="53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3" name="Ink 72"/>
              <p14:cNvContentPartPr/>
              <p14:nvPr/>
            </p14:nvContentPartPr>
            <p14:xfrm>
              <a:off x="793984" y="4316718"/>
              <a:ext cx="1785600" cy="1558080"/>
            </p14:xfrm>
          </p:contentPart>
        </mc:Choice>
        <mc:Fallback xmlns="">
          <p:pic>
            <p:nvPicPr>
              <p:cNvPr id="73" name="Ink 72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83184" y="4300518"/>
                <a:ext cx="1812240" cy="158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9" name="Ink 88"/>
              <p14:cNvContentPartPr/>
              <p14:nvPr/>
            </p14:nvContentPartPr>
            <p14:xfrm>
              <a:off x="549184" y="1794198"/>
              <a:ext cx="2175840" cy="1193040"/>
            </p14:xfrm>
          </p:contentPart>
        </mc:Choice>
        <mc:Fallback xmlns="">
          <p:pic>
            <p:nvPicPr>
              <p:cNvPr id="89" name="Ink 88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36224" y="1779798"/>
                <a:ext cx="2200320" cy="122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2" name="Ink 101"/>
              <p14:cNvContentPartPr/>
              <p14:nvPr/>
            </p14:nvContentPartPr>
            <p14:xfrm>
              <a:off x="1675264" y="2942958"/>
              <a:ext cx="789840" cy="778680"/>
            </p14:xfrm>
          </p:contentPart>
        </mc:Choice>
        <mc:Fallback xmlns="">
          <p:pic>
            <p:nvPicPr>
              <p:cNvPr id="102" name="Ink 101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666624" y="2936118"/>
                <a:ext cx="813600" cy="80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3" name="Ink 102"/>
              <p14:cNvContentPartPr/>
              <p14:nvPr/>
            </p14:nvContentPartPr>
            <p14:xfrm>
              <a:off x="2702704" y="3461718"/>
              <a:ext cx="177480" cy="387360"/>
            </p14:xfrm>
          </p:contentPart>
        </mc:Choice>
        <mc:Fallback xmlns="">
          <p:pic>
            <p:nvPicPr>
              <p:cNvPr id="103" name="Ink 102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689024" y="3449118"/>
                <a:ext cx="200880" cy="41256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8308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SAR Polarimetry</a:t>
            </a:r>
            <a:endParaRPr lang="en-IN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844824"/>
            <a:ext cx="6151090" cy="29910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5157192"/>
            <a:ext cx="3256627" cy="93610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004048" y="5085184"/>
            <a:ext cx="2726424" cy="1194657"/>
            <a:chOff x="4499990" y="5114662"/>
            <a:chExt cx="2726424" cy="119465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9992" y="5114662"/>
              <a:ext cx="2726422" cy="67467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99990" y="5610638"/>
              <a:ext cx="2726423" cy="698681"/>
            </a:xfrm>
            <a:prstGeom prst="rect">
              <a:avLst/>
            </a:prstGeom>
          </p:spPr>
        </p:pic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23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0620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Power of SAR polarimetry</a:t>
            </a:r>
            <a:endParaRPr lang="en-IN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774" r="679" b="-18"/>
          <a:stretch/>
        </p:blipFill>
        <p:spPr>
          <a:xfrm rot="5400000">
            <a:off x="729071" y="1844824"/>
            <a:ext cx="3960439" cy="36724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661227" y="1844824"/>
            <a:ext cx="3926001" cy="3672408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9" name="Ink 28"/>
              <p14:cNvContentPartPr/>
              <p14:nvPr/>
            </p14:nvContentPartPr>
            <p14:xfrm>
              <a:off x="1072080" y="5824038"/>
              <a:ext cx="6357960" cy="52128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57320" y="5812878"/>
                <a:ext cx="6382800" cy="54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7" name="Ink 36"/>
              <p14:cNvContentPartPr/>
              <p14:nvPr/>
            </p14:nvContentPartPr>
            <p14:xfrm>
              <a:off x="712800" y="4951038"/>
              <a:ext cx="483480" cy="127908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9120" y="4939878"/>
                <a:ext cx="505080" cy="130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9" name="Ink 38"/>
              <p14:cNvContentPartPr/>
              <p14:nvPr/>
            </p14:nvContentPartPr>
            <p14:xfrm>
              <a:off x="2684520" y="4554318"/>
              <a:ext cx="795240" cy="1408680"/>
            </p14:xfrm>
          </p:contentPart>
        </mc:Choice>
        <mc:Fallback xmlns="">
          <p:pic>
            <p:nvPicPr>
              <p:cNvPr id="39" name="Ink 3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73720" y="4546038"/>
                <a:ext cx="816120" cy="143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0" name="Ink 39"/>
              <p14:cNvContentPartPr/>
              <p14:nvPr/>
            </p14:nvContentPartPr>
            <p14:xfrm>
              <a:off x="2741400" y="3402678"/>
              <a:ext cx="2792520" cy="269892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29880" y="3387198"/>
                <a:ext cx="2811960" cy="272844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24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6919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51720" y="2852936"/>
            <a:ext cx="6859785" cy="1020762"/>
          </a:xfrm>
        </p:spPr>
        <p:txBody>
          <a:bodyPr/>
          <a:lstStyle/>
          <a:p>
            <a:r>
              <a:rPr lang="en-IN" dirty="0" smtClean="0"/>
              <a:t>End of introduction</a:t>
            </a:r>
            <a:endParaRPr lang="en-IN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25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1316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Major classes of </a:t>
            </a:r>
            <a:r>
              <a:rPr lang="en-IN" dirty="0" err="1" smtClean="0"/>
              <a:t>scatterers</a:t>
            </a:r>
            <a:endParaRPr lang="en-I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IN" dirty="0" smtClean="0"/>
                  <a:t>Bare, rough soils</a:t>
                </a:r>
              </a:p>
              <a:p>
                <a:r>
                  <a:rPr lang="en-IN" dirty="0" smtClean="0"/>
                  <a:t>Crop covered soils</a:t>
                </a:r>
              </a:p>
              <a:p>
                <a:r>
                  <a:rPr lang="en-IN" dirty="0" smtClean="0"/>
                  <a:t>Forests (different kinds)</a:t>
                </a:r>
              </a:p>
              <a:p>
                <a:r>
                  <a:rPr lang="en-IN" dirty="0" smtClean="0"/>
                  <a:t>Urban areas</a:t>
                </a:r>
              </a:p>
              <a:p>
                <a:r>
                  <a:rPr lang="en-IN" dirty="0" smtClean="0"/>
                  <a:t>Water bodies</a:t>
                </a:r>
              </a:p>
              <a:p>
                <a:pPr marL="0" indent="0">
                  <a:buNone/>
                </a:pPr>
                <a:r>
                  <a:rPr lang="en-IN" dirty="0" smtClean="0"/>
                  <a:t>In each of the above cases, </a:t>
                </a:r>
                <a14:m>
                  <m:oMath xmlns:m="http://schemas.openxmlformats.org/officeDocument/2006/math">
                    <m:r>
                      <a:rPr lang="en-IN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IN" dirty="0" smtClean="0"/>
                  <a:t> for each object is different, and hence radar scatter changes.</a:t>
                </a:r>
                <a:endParaRPr lang="en-IN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32" t="-200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26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9918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390331" cy="1020762"/>
          </a:xfrm>
        </p:spPr>
        <p:txBody>
          <a:bodyPr/>
          <a:lstStyle/>
          <a:p>
            <a:r>
              <a:rPr lang="en-IN" dirty="0" smtClean="0"/>
              <a:t>Important example: soil moisture</a:t>
            </a:r>
            <a:endParaRPr lang="en-IN" dirty="0"/>
          </a:p>
        </p:txBody>
      </p:sp>
      <p:grpSp>
        <p:nvGrpSpPr>
          <p:cNvPr id="4" name="Group 3"/>
          <p:cNvGrpSpPr/>
          <p:nvPr/>
        </p:nvGrpSpPr>
        <p:grpSpPr>
          <a:xfrm>
            <a:off x="899592" y="1628800"/>
            <a:ext cx="8621979" cy="5160772"/>
            <a:chOff x="1384031" y="1320533"/>
            <a:chExt cx="8621979" cy="5160772"/>
          </a:xfrm>
        </p:grpSpPr>
        <p:grpSp>
          <p:nvGrpSpPr>
            <p:cNvPr id="5" name="Group 4"/>
            <p:cNvGrpSpPr/>
            <p:nvPr/>
          </p:nvGrpSpPr>
          <p:grpSpPr>
            <a:xfrm>
              <a:off x="1384031" y="1320533"/>
              <a:ext cx="7207520" cy="4823667"/>
              <a:chOff x="1384031" y="1320533"/>
              <a:chExt cx="7207520" cy="4823667"/>
            </a:xfrm>
          </p:grpSpPr>
          <p:pic>
            <p:nvPicPr>
              <p:cNvPr id="7" name="Picture 6" descr="watercycle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4031" y="1320533"/>
                <a:ext cx="6858000" cy="4293406"/>
              </a:xfrm>
              <a:prstGeom prst="rect">
                <a:avLst/>
              </a:prstGeom>
            </p:spPr>
          </p:pic>
          <p:grpSp>
            <p:nvGrpSpPr>
              <p:cNvPr id="8" name="Group 7"/>
              <p:cNvGrpSpPr/>
              <p:nvPr/>
            </p:nvGrpSpPr>
            <p:grpSpPr>
              <a:xfrm>
                <a:off x="1733551" y="5774868"/>
                <a:ext cx="6858000" cy="369332"/>
                <a:chOff x="1733551" y="5774868"/>
                <a:chExt cx="6858000" cy="369332"/>
              </a:xfrm>
            </p:grpSpPr>
            <p:sp>
              <p:nvSpPr>
                <p:cNvPr id="9" name="TextBox 8"/>
                <p:cNvSpPr txBox="1"/>
                <p:nvPr/>
              </p:nvSpPr>
              <p:spPr>
                <a:xfrm>
                  <a:off x="1733551" y="5774868"/>
                  <a:ext cx="6858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Role in water cycle; input parameter to climate models</a:t>
                  </a:r>
                  <a:endParaRPr lang="en-US" dirty="0"/>
                </a:p>
              </p:txBody>
            </p:sp>
            <p:sp>
              <p:nvSpPr>
                <p:cNvPr id="10" name="Rounded Rectangle 9"/>
                <p:cNvSpPr/>
                <p:nvPr/>
              </p:nvSpPr>
              <p:spPr>
                <a:xfrm>
                  <a:off x="1733551" y="5774868"/>
                  <a:ext cx="6164967" cy="369332"/>
                </a:xfrm>
                <a:prstGeom prst="roundRect">
                  <a:avLst/>
                </a:prstGeom>
                <a:noFill/>
                <a:ln w="28575" cmpd="sng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6" name="TextBox 5"/>
            <p:cNvSpPr txBox="1"/>
            <p:nvPr/>
          </p:nvSpPr>
          <p:spPr>
            <a:xfrm>
              <a:off x="3810000" y="6173528"/>
              <a:ext cx="61960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/>
                <a:t>[Vadose Zone Modeling </a:t>
              </a:r>
              <a:r>
                <a:rPr lang="de-DE" sz="1400" dirty="0" err="1" smtClean="0"/>
                <a:t>with</a:t>
              </a:r>
              <a:r>
                <a:rPr lang="de-DE" sz="1400" dirty="0" smtClean="0"/>
                <a:t> VADOSE/W; Krahn 2004, Geo-</a:t>
              </a:r>
              <a:r>
                <a:rPr lang="de-DE" sz="1400" dirty="0" err="1" smtClean="0"/>
                <a:t>Slope</a:t>
              </a:r>
              <a:r>
                <a:rPr lang="de-DE" sz="1400" dirty="0" smtClean="0"/>
                <a:t>.</a:t>
              </a:r>
              <a:r>
                <a:rPr lang="en-US" sz="1400" dirty="0" smtClean="0"/>
                <a:t>]</a:t>
              </a:r>
              <a:endParaRPr lang="en-US" sz="14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27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8156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65545" y="1844824"/>
            <a:ext cx="4291667" cy="4436879"/>
            <a:chOff x="465545" y="1333761"/>
            <a:chExt cx="4291667" cy="4436879"/>
          </a:xfrm>
        </p:grpSpPr>
        <p:pic>
          <p:nvPicPr>
            <p:cNvPr id="5" name="Picture 4" descr="drysoil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545" y="1333761"/>
              <a:ext cx="3657600" cy="2438400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465545" y="4200980"/>
              <a:ext cx="4291667" cy="1569660"/>
              <a:chOff x="549275" y="4200980"/>
              <a:chExt cx="4291667" cy="156966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697749" y="4200980"/>
                <a:ext cx="4034181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E2751D"/>
                    </a:solidFill>
                  </a:rPr>
                  <a:t>Important for crop yield prediction; </a:t>
                </a:r>
                <a:br>
                  <a:rPr lang="en-US" sz="2400" dirty="0" smtClean="0">
                    <a:solidFill>
                      <a:srgbClr val="E2751D"/>
                    </a:solidFill>
                  </a:rPr>
                </a:br>
                <a:r>
                  <a:rPr lang="en-US" sz="2400" dirty="0" smtClean="0">
                    <a:solidFill>
                      <a:srgbClr val="E2751D"/>
                    </a:solidFill>
                  </a:rPr>
                  <a:t>especially for places with scarce availability of water</a:t>
                </a:r>
                <a:endParaRPr lang="en-US" sz="2400" dirty="0">
                  <a:solidFill>
                    <a:srgbClr val="E2751D"/>
                  </a:solidFill>
                </a:endParaRPr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>
                <a:off x="549275" y="4200980"/>
                <a:ext cx="4291667" cy="1569660"/>
              </a:xfrm>
              <a:prstGeom prst="round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4840941" y="1844824"/>
            <a:ext cx="4305419" cy="4436879"/>
            <a:chOff x="4840941" y="1333761"/>
            <a:chExt cx="4305419" cy="4436879"/>
          </a:xfrm>
        </p:grpSpPr>
        <p:pic>
          <p:nvPicPr>
            <p:cNvPr id="10" name="Picture 9" descr="flood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0941" y="1333761"/>
              <a:ext cx="3657600" cy="2438400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4953001" y="4200980"/>
              <a:ext cx="4193359" cy="1569660"/>
              <a:chOff x="4824482" y="4200980"/>
              <a:chExt cx="4193359" cy="1569660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4824483" y="4362271"/>
                <a:ext cx="419335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tx2"/>
                    </a:solidFill>
                  </a:rPr>
                  <a:t>For places with excess rainfall; important for flood prediction and disaster management</a:t>
                </a:r>
                <a:endParaRPr lang="en-US" sz="24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>
                <a:off x="4824482" y="4200980"/>
                <a:ext cx="3883426" cy="1569660"/>
              </a:xfrm>
              <a:prstGeom prst="round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390331" cy="1020762"/>
          </a:xfrm>
        </p:spPr>
        <p:txBody>
          <a:bodyPr/>
          <a:lstStyle/>
          <a:p>
            <a:r>
              <a:rPr lang="en-IN" dirty="0" smtClean="0"/>
              <a:t>Important example: soil moisture</a:t>
            </a:r>
            <a:endParaRPr lang="en-IN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28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5317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Soil Moisture Missions</a:t>
            </a:r>
            <a:endParaRPr lang="en-IN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2971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2400" dirty="0" smtClean="0"/>
              <a:t>Aircraft based mission in progress (</a:t>
            </a:r>
            <a:r>
              <a:rPr lang="en-IN" sz="2400" dirty="0" err="1" smtClean="0"/>
              <a:t>AirMOSS</a:t>
            </a:r>
            <a:r>
              <a:rPr lang="en-IN" sz="2400" dirty="0" smtClean="0"/>
              <a:t>)</a:t>
            </a:r>
            <a:br>
              <a:rPr lang="en-IN" sz="2400" dirty="0" smtClean="0"/>
            </a:br>
            <a:r>
              <a:rPr lang="en-IN" sz="2400" dirty="0" smtClean="0"/>
              <a:t>P-band</a:t>
            </a:r>
            <a:endParaRPr lang="en-IN" sz="24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211960" y="2204864"/>
            <a:ext cx="4267200" cy="175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2400" dirty="0" smtClean="0"/>
              <a:t>Satellite based </a:t>
            </a:r>
            <a:br>
              <a:rPr lang="en-IN" sz="2400" dirty="0" smtClean="0"/>
            </a:br>
            <a:r>
              <a:rPr lang="en-IN" sz="2400" dirty="0" smtClean="0"/>
              <a:t>mission launched </a:t>
            </a:r>
            <a:br>
              <a:rPr lang="en-IN" sz="2400" dirty="0" smtClean="0"/>
            </a:br>
            <a:r>
              <a:rPr lang="en-IN" sz="2400" dirty="0" smtClean="0"/>
              <a:t>in 2014 (SMAP) </a:t>
            </a:r>
            <a:br>
              <a:rPr lang="en-IN" sz="2400" dirty="0" smtClean="0"/>
            </a:br>
            <a:r>
              <a:rPr lang="en-IN" sz="2400" dirty="0" smtClean="0"/>
              <a:t>L-band</a:t>
            </a:r>
          </a:p>
          <a:p>
            <a:pPr marL="0" indent="0">
              <a:buNone/>
            </a:pPr>
            <a:endParaRPr lang="en-IN" sz="2400" dirty="0"/>
          </a:p>
          <a:p>
            <a:pPr marL="0" indent="0">
              <a:buNone/>
            </a:pPr>
            <a:endParaRPr lang="en-IN" sz="2400" dirty="0" smtClean="0"/>
          </a:p>
          <a:p>
            <a:pPr marL="0" indent="0">
              <a:buNone/>
            </a:pPr>
            <a:endParaRPr lang="en-IN" sz="2400" dirty="0"/>
          </a:p>
          <a:p>
            <a:pPr marL="0" indent="0">
              <a:buNone/>
            </a:pPr>
            <a:endParaRPr lang="en-IN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148" y="2834481"/>
            <a:ext cx="2057400" cy="2057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700808"/>
            <a:ext cx="2209800" cy="24512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520" y="4269272"/>
            <a:ext cx="3505200" cy="240008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72616" y="532794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20000"/>
              </a:spcBef>
            </a:pPr>
            <a:r>
              <a:rPr lang="en-IN" sz="2400" dirty="0"/>
              <a:t>NASA-ISRO mission (NISAR)</a:t>
            </a:r>
            <a:br>
              <a:rPr lang="en-IN" sz="2400" dirty="0"/>
            </a:br>
            <a:r>
              <a:rPr lang="en-IN" sz="2400" dirty="0"/>
              <a:t>L&amp;S band – 2020 launch</a:t>
            </a:r>
          </a:p>
        </p:txBody>
      </p:sp>
    </p:spTree>
    <p:extLst>
      <p:ext uri="{BB962C8B-B14F-4D97-AF65-F5344CB8AC3E}">
        <p14:creationId xmlns:p14="http://schemas.microsoft.com/office/powerpoint/2010/main" val="136637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Remote Sensing: Various types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2108" y="1628800"/>
            <a:ext cx="6859786" cy="5112568"/>
          </a:xfrm>
        </p:spPr>
        <p:txBody>
          <a:bodyPr/>
          <a:lstStyle/>
          <a:p>
            <a:r>
              <a:rPr lang="en-IN" dirty="0" smtClean="0"/>
              <a:t>Optical, Infrared: e.g. Google satellite view photos, Hubble space telescope</a:t>
            </a:r>
          </a:p>
          <a:p>
            <a:r>
              <a:rPr lang="en-IN" dirty="0" smtClean="0"/>
              <a:t>Microwave: estimation of soil moisture, ocean wind speed </a:t>
            </a:r>
            <a:r>
              <a:rPr lang="en-IN" dirty="0" err="1" smtClean="0"/>
              <a:t>etc</a:t>
            </a:r>
            <a:r>
              <a:rPr lang="en-IN" dirty="0" smtClean="0"/>
              <a:t>, creating digital elevation maps. </a:t>
            </a:r>
          </a:p>
          <a:p>
            <a:pPr marL="0" indent="0">
              <a:buNone/>
            </a:pPr>
            <a:r>
              <a:rPr lang="en-IN" dirty="0" smtClean="0"/>
              <a:t/>
            </a:r>
            <a:br>
              <a:rPr lang="en-IN" dirty="0" smtClean="0"/>
            </a:br>
            <a:r>
              <a:rPr lang="en-IN" dirty="0" smtClean="0"/>
              <a:t/>
            </a:r>
            <a:br>
              <a:rPr lang="en-IN" dirty="0" smtClean="0"/>
            </a:br>
            <a:r>
              <a:rPr lang="en-IN" dirty="0" smtClean="0"/>
              <a:t/>
            </a:r>
            <a:br>
              <a:rPr lang="en-IN" dirty="0" smtClean="0"/>
            </a:br>
            <a:r>
              <a:rPr lang="en-IN" dirty="0" smtClean="0"/>
              <a:t/>
            </a:r>
            <a:br>
              <a:rPr lang="en-IN" dirty="0" smtClean="0"/>
            </a:br>
            <a:r>
              <a:rPr lang="en-IN" dirty="0" smtClean="0"/>
              <a:t/>
            </a:r>
            <a:br>
              <a:rPr lang="en-IN" dirty="0" smtClean="0"/>
            </a:br>
            <a:endParaRPr lang="en-IN" dirty="0" smtClean="0"/>
          </a:p>
          <a:p>
            <a:r>
              <a:rPr lang="en-IN" dirty="0" smtClean="0"/>
              <a:t>Active: Satellite is source of illumination</a:t>
            </a:r>
          </a:p>
          <a:p>
            <a:r>
              <a:rPr lang="en-IN" dirty="0" smtClean="0"/>
              <a:t>Passive: Some other source (usually the sun)</a:t>
            </a:r>
            <a:endParaRPr lang="en-IN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7" name="Ink 16"/>
              <p14:cNvContentPartPr/>
              <p14:nvPr/>
            </p14:nvContentPartPr>
            <p14:xfrm>
              <a:off x="5355553" y="5055438"/>
              <a:ext cx="3445200" cy="33336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31073" y="5012598"/>
                <a:ext cx="3487320" cy="42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92" name="Ink 1091"/>
              <p14:cNvContentPartPr/>
              <p14:nvPr/>
            </p14:nvContentPartPr>
            <p14:xfrm>
              <a:off x="4993393" y="2356878"/>
              <a:ext cx="360" cy="360"/>
            </p14:xfrm>
          </p:contentPart>
        </mc:Choice>
        <mc:Fallback xmlns="">
          <p:pic>
            <p:nvPicPr>
              <p:cNvPr id="1092" name="Ink 109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76473" y="2339958"/>
                <a:ext cx="34200" cy="3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95" name="Ink 1094"/>
              <p14:cNvContentPartPr/>
              <p14:nvPr/>
            </p14:nvContentPartPr>
            <p14:xfrm>
              <a:off x="7668193" y="3212976"/>
              <a:ext cx="1237471" cy="1293822"/>
            </p14:xfrm>
          </p:contentPart>
        </mc:Choice>
        <mc:Fallback xmlns="">
          <p:pic>
            <p:nvPicPr>
              <p:cNvPr id="1095" name="Ink 109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58832" y="3204336"/>
                <a:ext cx="1256913" cy="13121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4" name="Ink 103"/>
              <p14:cNvContentPartPr/>
              <p14:nvPr/>
            </p14:nvContentPartPr>
            <p14:xfrm>
              <a:off x="4882873" y="3226998"/>
              <a:ext cx="3149071" cy="2128680"/>
            </p14:xfrm>
          </p:contentPart>
        </mc:Choice>
        <mc:Fallback xmlns="">
          <p:pic>
            <p:nvPicPr>
              <p:cNvPr id="104" name="Ink 10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874233" y="3214398"/>
                <a:ext cx="3165632" cy="215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6" name="Ink 105"/>
              <p14:cNvContentPartPr/>
              <p14:nvPr/>
            </p14:nvContentPartPr>
            <p14:xfrm>
              <a:off x="7825513" y="4019376"/>
              <a:ext cx="266911" cy="199422"/>
            </p14:xfrm>
          </p:contentPart>
        </mc:Choice>
        <mc:Fallback xmlns="">
          <p:pic>
            <p:nvPicPr>
              <p:cNvPr id="106" name="Ink 10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812185" y="4004257"/>
                <a:ext cx="295007" cy="2257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7" name="Ink 106"/>
              <p14:cNvContentPartPr/>
              <p14:nvPr/>
            </p14:nvContentPartPr>
            <p14:xfrm>
              <a:off x="7034593" y="4088496"/>
              <a:ext cx="953431" cy="812862"/>
            </p14:xfrm>
          </p:contentPart>
        </mc:Choice>
        <mc:Fallback xmlns="">
          <p:pic>
            <p:nvPicPr>
              <p:cNvPr id="107" name="Ink 106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027392" y="4077336"/>
                <a:ext cx="972874" cy="8312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0" name="Ink 119"/>
              <p14:cNvContentPartPr/>
              <p14:nvPr/>
            </p14:nvContentPartPr>
            <p14:xfrm>
              <a:off x="7203073" y="5741958"/>
              <a:ext cx="787320" cy="750600"/>
            </p14:xfrm>
          </p:contentPart>
        </mc:Choice>
        <mc:Fallback xmlns="">
          <p:pic>
            <p:nvPicPr>
              <p:cNvPr id="120" name="Ink 119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186873" y="5725398"/>
                <a:ext cx="820440" cy="783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123" name="Group 1122"/>
          <p:cNvGrpSpPr/>
          <p:nvPr/>
        </p:nvGrpSpPr>
        <p:grpSpPr>
          <a:xfrm>
            <a:off x="80473" y="3085158"/>
            <a:ext cx="3750840" cy="2913840"/>
            <a:chOff x="80473" y="3085158"/>
            <a:chExt cx="3750840" cy="2913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086" name="Ink 1085"/>
                <p14:cNvContentPartPr/>
                <p14:nvPr/>
              </p14:nvContentPartPr>
              <p14:xfrm>
                <a:off x="80473" y="3085158"/>
                <a:ext cx="3452400" cy="2091240"/>
              </p14:xfrm>
            </p:contentPart>
          </mc:Choice>
          <mc:Fallback xmlns="">
            <p:pic>
              <p:nvPicPr>
                <p:cNvPr id="1086" name="Ink 1085"/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0393" y="3076518"/>
                  <a:ext cx="3498480" cy="21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4" name="Ink 123"/>
                <p14:cNvContentPartPr/>
                <p14:nvPr/>
              </p14:nvContentPartPr>
              <p14:xfrm>
                <a:off x="446593" y="4655838"/>
                <a:ext cx="770400" cy="321120"/>
              </p14:xfrm>
            </p:contentPart>
          </mc:Choice>
          <mc:Fallback xmlns="">
            <p:pic>
              <p:nvPicPr>
                <p:cNvPr id="124" name="Ink 123"/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30033" y="4647558"/>
                  <a:ext cx="795600" cy="33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25" name="Ink 124"/>
                <p14:cNvContentPartPr/>
                <p14:nvPr/>
              </p14:nvContentPartPr>
              <p14:xfrm>
                <a:off x="387913" y="5091438"/>
                <a:ext cx="3443400" cy="435600"/>
              </p14:xfrm>
            </p:contentPart>
          </mc:Choice>
          <mc:Fallback xmlns="">
            <p:pic>
              <p:nvPicPr>
                <p:cNvPr id="125" name="Ink 124"/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64873" y="5061918"/>
                  <a:ext cx="3496680" cy="48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26" name="Ink 125"/>
                <p14:cNvContentPartPr/>
                <p14:nvPr/>
              </p14:nvContentPartPr>
              <p14:xfrm>
                <a:off x="1073713" y="3953118"/>
                <a:ext cx="5040" cy="1440"/>
              </p14:xfrm>
            </p:contentPart>
          </mc:Choice>
          <mc:Fallback xmlns="">
            <p:pic>
              <p:nvPicPr>
                <p:cNvPr id="126" name="Ink 125"/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065793" y="3945198"/>
                  <a:ext cx="18360" cy="1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27" name="Ink 126"/>
                <p14:cNvContentPartPr/>
                <p14:nvPr/>
              </p14:nvContentPartPr>
              <p14:xfrm>
                <a:off x="1417873" y="4355598"/>
                <a:ext cx="972720" cy="626040"/>
              </p14:xfrm>
            </p:contentPart>
          </mc:Choice>
          <mc:Fallback xmlns="">
            <p:pic>
              <p:nvPicPr>
                <p:cNvPr id="127" name="Ink 126"/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405633" y="4340838"/>
                  <a:ext cx="1000080" cy="64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120" name="Ink 1119"/>
                <p14:cNvContentPartPr/>
                <p14:nvPr/>
              </p14:nvContentPartPr>
              <p14:xfrm>
                <a:off x="540193" y="5460078"/>
                <a:ext cx="525240" cy="538920"/>
              </p14:xfrm>
            </p:contentPart>
          </mc:Choice>
          <mc:Fallback xmlns="">
            <p:pic>
              <p:nvPicPr>
                <p:cNvPr id="1120" name="Ink 1119"/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23273" y="5442798"/>
                  <a:ext cx="553680" cy="5716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8257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 smtClean="0"/>
              <a:t>Analyzing</a:t>
            </a:r>
            <a:r>
              <a:rPr lang="en-IN" dirty="0" smtClean="0"/>
              <a:t> bare rough soils</a:t>
            </a:r>
            <a:endParaRPr lang="en-I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42108" y="4780758"/>
                <a:ext cx="6859786" cy="1744586"/>
              </a:xfrm>
            </p:spPr>
            <p:txBody>
              <a:bodyPr>
                <a:normAutofit/>
              </a:bodyPr>
              <a:lstStyle/>
              <a:p>
                <a:r>
                  <a:rPr lang="en-IN" dirty="0" smtClean="0"/>
                  <a:t>Complication: statistic of soil surface also influence radar backscatter,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IN" dirty="0" smtClean="0"/>
              </a:p>
              <a:p>
                <a:r>
                  <a:rPr lang="en-IN" dirty="0" smtClean="0"/>
                  <a:t>For e.g. surface roughness, or correlation length have a strong impact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IN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IN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2108" y="4780758"/>
                <a:ext cx="6859786" cy="1744586"/>
              </a:xfrm>
              <a:blipFill rotWithShape="0">
                <a:blip r:embed="rId2"/>
                <a:stretch>
                  <a:fillRect l="-1155" t="-4895" r="-1865" b="-1748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1" name="Ink 50"/>
              <p14:cNvContentPartPr/>
              <p14:nvPr/>
            </p14:nvContentPartPr>
            <p14:xfrm>
              <a:off x="1290240" y="3797238"/>
              <a:ext cx="4915800" cy="561960"/>
            </p14:xfrm>
          </p:contentPart>
        </mc:Choice>
        <mc:Fallback xmlns="">
          <p:pic>
            <p:nvPicPr>
              <p:cNvPr id="51" name="Ink 50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9160" y="3629010"/>
                <a:ext cx="5269680" cy="9085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7" name="Ink 56"/>
              <p14:cNvContentPartPr/>
              <p14:nvPr/>
            </p14:nvContentPartPr>
            <p14:xfrm>
              <a:off x="1138680" y="1523478"/>
              <a:ext cx="4564800" cy="1649520"/>
            </p14:xfrm>
          </p:contentPart>
        </mc:Choice>
        <mc:Fallback xmlns="">
          <p:pic>
            <p:nvPicPr>
              <p:cNvPr id="57" name="Ink 5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0760" y="1504758"/>
                <a:ext cx="4587120" cy="168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1" name="Ink 80"/>
              <p14:cNvContentPartPr/>
              <p14:nvPr/>
            </p14:nvContentPartPr>
            <p14:xfrm>
              <a:off x="6105240" y="3826038"/>
              <a:ext cx="292680" cy="585720"/>
            </p14:xfrm>
          </p:contentPart>
        </mc:Choice>
        <mc:Fallback xmlns="">
          <p:pic>
            <p:nvPicPr>
              <p:cNvPr id="81" name="Ink 80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95520" y="3809838"/>
                <a:ext cx="320040" cy="61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0" name="Ink 99"/>
              <p14:cNvContentPartPr/>
              <p14:nvPr/>
            </p14:nvContentPartPr>
            <p14:xfrm>
              <a:off x="1240920" y="2137638"/>
              <a:ext cx="7596720" cy="2284560"/>
            </p14:xfrm>
          </p:contentPart>
        </mc:Choice>
        <mc:Fallback xmlns="">
          <p:pic>
            <p:nvPicPr>
              <p:cNvPr id="100" name="Ink 99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27960" y="2122158"/>
                <a:ext cx="7618680" cy="231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7" name="Ink 106"/>
              <p14:cNvContentPartPr/>
              <p14:nvPr/>
            </p14:nvContentPartPr>
            <p14:xfrm>
              <a:off x="2051640" y="2577918"/>
              <a:ext cx="1550520" cy="1230840"/>
            </p14:xfrm>
          </p:contentPart>
        </mc:Choice>
        <mc:Fallback xmlns="">
          <p:pic>
            <p:nvPicPr>
              <p:cNvPr id="107" name="Ink 106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037600" y="2565678"/>
                <a:ext cx="1581840" cy="125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8" name="Ink 107"/>
              <p14:cNvContentPartPr/>
              <p14:nvPr/>
            </p14:nvContentPartPr>
            <p14:xfrm>
              <a:off x="3329280" y="1702398"/>
              <a:ext cx="1156680" cy="721080"/>
            </p14:xfrm>
          </p:contentPart>
        </mc:Choice>
        <mc:Fallback xmlns="">
          <p:pic>
            <p:nvPicPr>
              <p:cNvPr id="108" name="Ink 107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316320" y="1688358"/>
                <a:ext cx="1184760" cy="74916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30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2323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real life 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55275" y="6035013"/>
            <a:ext cx="46987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[http</a:t>
            </a:r>
            <a:r>
              <a:rPr lang="en-US" sz="1400" dirty="0"/>
              <a:t>://</a:t>
            </a:r>
            <a:r>
              <a:rPr lang="en-US" sz="1400" dirty="0" err="1"/>
              <a:t>soils.cals.uidaho.edu</a:t>
            </a:r>
            <a:r>
              <a:rPr lang="en-US" sz="1400" dirty="0" smtClean="0"/>
              <a:t>/</a:t>
            </a:r>
            <a:br>
              <a:rPr lang="en-US" sz="1400" dirty="0" smtClean="0"/>
            </a:br>
            <a:r>
              <a:rPr lang="en-US" sz="1400" dirty="0" err="1" smtClean="0"/>
              <a:t>soilorders</a:t>
            </a:r>
            <a:r>
              <a:rPr lang="en-US" sz="1400" dirty="0"/>
              <a:t>/</a:t>
            </a:r>
            <a:r>
              <a:rPr lang="en-US" sz="1400" dirty="0" err="1" smtClean="0"/>
              <a:t>orders.htm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4139952" y="1556792"/>
            <a:ext cx="4617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Soil can be heterogeneous in:</a:t>
            </a:r>
          </a:p>
          <a:p>
            <a:pPr marL="285750" indent="-285750">
              <a:buFont typeface="Courier New"/>
              <a:buChar char="o"/>
            </a:pPr>
            <a:r>
              <a:rPr lang="en-US" sz="2000" dirty="0" smtClean="0"/>
              <a:t>Composition,</a:t>
            </a:r>
          </a:p>
          <a:p>
            <a:pPr marL="285750" indent="-285750">
              <a:buFont typeface="Courier New"/>
              <a:buChar char="o"/>
            </a:pPr>
            <a:r>
              <a:rPr lang="en-US" sz="2000" dirty="0" smtClean="0"/>
              <a:t>Moisture content,</a:t>
            </a:r>
            <a:br>
              <a:rPr lang="en-US" sz="2000" dirty="0" smtClean="0"/>
            </a:br>
            <a:r>
              <a:rPr lang="en-US" sz="2000" i="1" dirty="0" smtClean="0"/>
              <a:t>especially</a:t>
            </a:r>
            <a:r>
              <a:rPr lang="en-US" sz="2000" dirty="0" smtClean="0"/>
              <a:t> after rainfall/irrigation</a:t>
            </a:r>
            <a:endParaRPr lang="en-US" sz="2000" dirty="0"/>
          </a:p>
        </p:txBody>
      </p:sp>
      <p:grpSp>
        <p:nvGrpSpPr>
          <p:cNvPr id="8" name="Group 7"/>
          <p:cNvGrpSpPr/>
          <p:nvPr/>
        </p:nvGrpSpPr>
        <p:grpSpPr>
          <a:xfrm>
            <a:off x="3923927" y="2847860"/>
            <a:ext cx="5048047" cy="3611695"/>
            <a:chOff x="3753109" y="2685877"/>
            <a:chExt cx="5211293" cy="3777713"/>
          </a:xfrm>
        </p:grpSpPr>
        <p:pic>
          <p:nvPicPr>
            <p:cNvPr id="12" name="Picture 11" descr="waterprofile.p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" r="3138"/>
            <a:stretch/>
          </p:blipFill>
          <p:spPr>
            <a:xfrm rot="21427743">
              <a:off x="3759924" y="2685877"/>
              <a:ext cx="5204478" cy="3415339"/>
            </a:xfrm>
            <a:prstGeom prst="rect">
              <a:avLst/>
            </a:prstGeom>
            <a:solidFill>
              <a:schemeClr val="tx1"/>
            </a:solidFill>
            <a:scene3d>
              <a:camera prst="orthographicFront">
                <a:rot lat="0" lon="0" rev="21540000"/>
              </a:camera>
              <a:lightRig rig="threePt" dir="t"/>
            </a:scene3d>
          </p:spPr>
        </p:pic>
        <p:sp>
          <p:nvSpPr>
            <p:cNvPr id="13" name="Rectangle 12"/>
            <p:cNvSpPr/>
            <p:nvPr/>
          </p:nvSpPr>
          <p:spPr>
            <a:xfrm>
              <a:off x="3753109" y="6155813"/>
              <a:ext cx="469872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i="1" dirty="0"/>
                <a:t>Soil Physics; </a:t>
              </a:r>
              <a:r>
                <a:rPr lang="en-US" sz="1400" dirty="0"/>
                <a:t>Marshall et. al., Cambridge UP, 1996.</a:t>
              </a:r>
            </a:p>
          </p:txBody>
        </p:sp>
      </p:grpSp>
      <p:pic>
        <p:nvPicPr>
          <p:cNvPr id="5" name="Picture 4" descr="soilprofil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60" y="1500753"/>
            <a:ext cx="298704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51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real life 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Picture 4" descr="soilprofil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60" y="1500753"/>
            <a:ext cx="2987040" cy="4572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5275" y="6035013"/>
            <a:ext cx="46987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[http</a:t>
            </a:r>
            <a:r>
              <a:rPr lang="en-US" sz="1400" dirty="0"/>
              <a:t>://</a:t>
            </a:r>
            <a:r>
              <a:rPr lang="en-US" sz="1400" dirty="0" err="1"/>
              <a:t>soils.cals.uidaho.edu</a:t>
            </a:r>
            <a:r>
              <a:rPr lang="en-US" sz="1400" dirty="0" smtClean="0"/>
              <a:t>/</a:t>
            </a:r>
            <a:br>
              <a:rPr lang="en-US" sz="1400" dirty="0" smtClean="0"/>
            </a:br>
            <a:r>
              <a:rPr lang="en-US" sz="1400" dirty="0" err="1" smtClean="0"/>
              <a:t>soilorders</a:t>
            </a:r>
            <a:r>
              <a:rPr lang="en-US" sz="1400" dirty="0"/>
              <a:t>/</a:t>
            </a:r>
            <a:r>
              <a:rPr lang="en-US" sz="1400" dirty="0" err="1" smtClean="0"/>
              <a:t>orders.htm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4139952" y="1556792"/>
            <a:ext cx="4617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Soil can be heterogeneous in:</a:t>
            </a:r>
          </a:p>
          <a:p>
            <a:pPr marL="285750" indent="-285750">
              <a:buFont typeface="Courier New"/>
              <a:buChar char="o"/>
            </a:pPr>
            <a:r>
              <a:rPr lang="en-US" sz="2000" dirty="0" smtClean="0"/>
              <a:t>Composition,</a:t>
            </a:r>
          </a:p>
          <a:p>
            <a:pPr marL="285750" indent="-285750">
              <a:buFont typeface="Courier New"/>
              <a:buChar char="o"/>
            </a:pPr>
            <a:r>
              <a:rPr lang="en-US" sz="2000" dirty="0" smtClean="0"/>
              <a:t>Moisture content,</a:t>
            </a:r>
            <a:br>
              <a:rPr lang="en-US" sz="2000" dirty="0" smtClean="0"/>
            </a:br>
            <a:r>
              <a:rPr lang="en-US" sz="2000" i="1" dirty="0" smtClean="0"/>
              <a:t>especially</a:t>
            </a:r>
            <a:r>
              <a:rPr lang="en-US" sz="2000" dirty="0" smtClean="0"/>
              <a:t> after rainfall/irrigation</a:t>
            </a:r>
            <a:endParaRPr lang="en-US" sz="20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4572001" y="2971713"/>
            <a:ext cx="4256924" cy="1609416"/>
            <a:chOff x="4840941" y="3059224"/>
            <a:chExt cx="3987983" cy="1323439"/>
          </a:xfrm>
        </p:grpSpPr>
        <p:sp>
          <p:nvSpPr>
            <p:cNvPr id="8" name="TextBox 7"/>
            <p:cNvSpPr txBox="1"/>
            <p:nvPr/>
          </p:nvSpPr>
          <p:spPr>
            <a:xfrm>
              <a:off x="4840941" y="3059224"/>
              <a:ext cx="3987983" cy="1290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accent5"/>
                  </a:solidFill>
                </a:rPr>
                <a:t>Analytical and semi-analytical methods </a:t>
              </a:r>
              <a:r>
                <a:rPr lang="en-US" sz="2400" b="1" dirty="0" smtClean="0">
                  <a:solidFill>
                    <a:schemeClr val="accent5"/>
                  </a:solidFill>
                </a:rPr>
                <a:t>fail</a:t>
              </a:r>
              <a:r>
                <a:rPr lang="en-US" sz="2400" dirty="0" smtClean="0">
                  <a:solidFill>
                    <a:schemeClr val="accent5"/>
                  </a:solidFill>
                </a:rPr>
                <a:t> to address this challenge when interfaces are rough</a:t>
              </a:r>
              <a:endParaRPr lang="en-US" sz="2400" dirty="0">
                <a:solidFill>
                  <a:schemeClr val="accent5"/>
                </a:solidFill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4840941" y="3059224"/>
              <a:ext cx="3987983" cy="1323439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040751" y="4632786"/>
            <a:ext cx="4170630" cy="1676534"/>
            <a:chOff x="4040751" y="4285799"/>
            <a:chExt cx="4170630" cy="1676534"/>
          </a:xfrm>
        </p:grpSpPr>
        <p:grpSp>
          <p:nvGrpSpPr>
            <p:cNvPr id="17" name="Group 16"/>
            <p:cNvGrpSpPr/>
            <p:nvPr/>
          </p:nvGrpSpPr>
          <p:grpSpPr>
            <a:xfrm>
              <a:off x="4040751" y="4708849"/>
              <a:ext cx="4170630" cy="1253484"/>
              <a:chOff x="4040751" y="4824289"/>
              <a:chExt cx="4170630" cy="1253484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4040751" y="4824289"/>
                <a:ext cx="4170630" cy="124846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  <a:effectLst>
                <a:glow rad="63500">
                  <a:schemeClr val="accent4">
                    <a:alpha val="75000"/>
                  </a:schemeClr>
                </a:glow>
                <a:outerShdw blurRad="63500" dist="25400" dir="5400000" sx="101000" sy="101000" rotWithShape="0">
                  <a:srgbClr val="000000">
                    <a:alpha val="40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156200" y="4877445"/>
                <a:ext cx="4055181" cy="12003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accent3"/>
                    </a:solidFill>
                  </a:rPr>
                  <a:t>Solution: A fully numerical tool such as the </a:t>
                </a:r>
                <a:br>
                  <a:rPr lang="en-US" sz="2400" dirty="0" smtClean="0">
                    <a:solidFill>
                      <a:schemeClr val="accent3"/>
                    </a:solidFill>
                  </a:rPr>
                </a:br>
                <a:r>
                  <a:rPr lang="en-US" sz="2400" dirty="0" smtClean="0">
                    <a:solidFill>
                      <a:schemeClr val="accent3"/>
                    </a:solidFill>
                  </a:rPr>
                  <a:t>Finite Element Method</a:t>
                </a:r>
                <a:endParaRPr lang="en-US" sz="2400" dirty="0">
                  <a:solidFill>
                    <a:schemeClr val="accent3"/>
                  </a:solidFill>
                </a:endParaRPr>
              </a:p>
            </p:txBody>
          </p:sp>
        </p:grpSp>
        <p:sp>
          <p:nvSpPr>
            <p:cNvPr id="18" name="Freeform 17"/>
            <p:cNvSpPr/>
            <p:nvPr/>
          </p:nvSpPr>
          <p:spPr>
            <a:xfrm>
              <a:off x="6263162" y="4285799"/>
              <a:ext cx="346350" cy="418479"/>
            </a:xfrm>
            <a:custGeom>
              <a:avLst/>
              <a:gdLst>
                <a:gd name="connsiteX0" fmla="*/ 346350 w 346350"/>
                <a:gd name="connsiteY0" fmla="*/ 0 h 418479"/>
                <a:gd name="connsiteX1" fmla="*/ 0 w 346350"/>
                <a:gd name="connsiteY1" fmla="*/ 418479 h 418479"/>
                <a:gd name="connsiteX2" fmla="*/ 0 w 346350"/>
                <a:gd name="connsiteY2" fmla="*/ 418479 h 418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6350" h="418479">
                  <a:moveTo>
                    <a:pt x="346350" y="0"/>
                  </a:moveTo>
                  <a:lnTo>
                    <a:pt x="0" y="418479"/>
                  </a:lnTo>
                  <a:lnTo>
                    <a:pt x="0" y="418479"/>
                  </a:lnTo>
                </a:path>
              </a:pathLst>
            </a:custGeom>
            <a:ln w="38100" cmpd="sng">
              <a:solidFill>
                <a:schemeClr val="accent6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3482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109" y="274638"/>
            <a:ext cx="7030291" cy="1020762"/>
          </a:xfrm>
        </p:spPr>
        <p:txBody>
          <a:bodyPr/>
          <a:lstStyle/>
          <a:p>
            <a:r>
              <a:rPr lang="en-IN" dirty="0" smtClean="0"/>
              <a:t>How do rough surfaces scatter?</a:t>
            </a:r>
            <a:endParaRPr lang="en-IN" dirty="0"/>
          </a:p>
        </p:txBody>
      </p:sp>
      <p:sp>
        <p:nvSpPr>
          <p:cNvPr id="4" name="TextBox 3"/>
          <p:cNvSpPr txBox="1"/>
          <p:nvPr/>
        </p:nvSpPr>
        <p:spPr>
          <a:xfrm>
            <a:off x="6837722" y="2209800"/>
            <a:ext cx="2153878" cy="41549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2400" dirty="0" smtClean="0">
                <a:solidFill>
                  <a:prstClr val="black"/>
                </a:solidFill>
              </a:rPr>
              <a:t>Surfaces are treated as </a:t>
            </a:r>
            <a:r>
              <a:rPr lang="en-IN" sz="2400" dirty="0" smtClean="0">
                <a:solidFill>
                  <a:srgbClr val="4F81BD"/>
                </a:solidFill>
              </a:rPr>
              <a:t>random processes</a:t>
            </a:r>
            <a:r>
              <a:rPr lang="en-IN" sz="2400" dirty="0" smtClean="0">
                <a:solidFill>
                  <a:prstClr val="black"/>
                </a:solidFill>
              </a:rPr>
              <a:t>  characterized by:</a:t>
            </a:r>
          </a:p>
          <a:p>
            <a:pPr marL="342900" indent="-342900">
              <a:buFont typeface="+mj-lt"/>
              <a:buAutoNum type="arabicPeriod"/>
            </a:pPr>
            <a:r>
              <a:rPr lang="en-IN" sz="2400" dirty="0" smtClean="0">
                <a:solidFill>
                  <a:srgbClr val="F79646"/>
                </a:solidFill>
              </a:rPr>
              <a:t>Roughness</a:t>
            </a:r>
          </a:p>
          <a:p>
            <a:pPr marL="342900" indent="-342900">
              <a:buFont typeface="+mj-lt"/>
              <a:buAutoNum type="arabicPeriod"/>
            </a:pPr>
            <a:r>
              <a:rPr lang="en-IN" sz="2400" dirty="0" smtClean="0">
                <a:solidFill>
                  <a:srgbClr val="F79646"/>
                </a:solidFill>
              </a:rPr>
              <a:t>Correlation length</a:t>
            </a:r>
          </a:p>
          <a:p>
            <a:pPr marL="342900" indent="-342900">
              <a:buFont typeface="+mj-lt"/>
              <a:buAutoNum type="arabicPeriod"/>
            </a:pPr>
            <a:r>
              <a:rPr lang="en-IN" sz="2400" dirty="0" smtClean="0">
                <a:solidFill>
                  <a:srgbClr val="F79646"/>
                </a:solidFill>
              </a:rPr>
              <a:t>Correlation type </a:t>
            </a:r>
            <a:endParaRPr lang="en-IN" sz="2400" dirty="0">
              <a:solidFill>
                <a:srgbClr val="F79646"/>
              </a:solidFill>
            </a:endParaRPr>
          </a:p>
        </p:txBody>
      </p:sp>
      <p:pic>
        <p:nvPicPr>
          <p:cNvPr id="5" name="Picture 3" descr="C:\Users\Uday\Dropbox\JPL\TeX\2013-TGARS-Enceladus\bircs-l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78" y="2161502"/>
            <a:ext cx="6380522" cy="420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Ink 14"/>
              <p14:cNvContentPartPr/>
              <p14:nvPr/>
            </p14:nvContentPartPr>
            <p14:xfrm>
              <a:off x="157320" y="1593318"/>
              <a:ext cx="4187880" cy="60120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6160" y="1577478"/>
                <a:ext cx="4211280" cy="63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7" name="Ink 26"/>
              <p14:cNvContentPartPr/>
              <p14:nvPr/>
            </p14:nvContentPartPr>
            <p14:xfrm>
              <a:off x="1573920" y="2035038"/>
              <a:ext cx="941400" cy="104004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57360" y="2018838"/>
                <a:ext cx="976680" cy="107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9" name="Ink 28"/>
              <p14:cNvContentPartPr/>
              <p14:nvPr/>
            </p14:nvContentPartPr>
            <p14:xfrm>
              <a:off x="2310840" y="5408958"/>
              <a:ext cx="411120" cy="56196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94280" y="5392398"/>
                <a:ext cx="444960" cy="59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1" name="Ink 30"/>
              <p14:cNvContentPartPr/>
              <p14:nvPr/>
            </p14:nvContentPartPr>
            <p14:xfrm>
              <a:off x="4673880" y="3713358"/>
              <a:ext cx="1866600" cy="52920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59120" y="3700038"/>
                <a:ext cx="1887840" cy="55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7" name="Ink 46"/>
              <p14:cNvContentPartPr/>
              <p14:nvPr/>
            </p14:nvContentPartPr>
            <p14:xfrm>
              <a:off x="4888080" y="4276038"/>
              <a:ext cx="249120" cy="412560"/>
            </p14:xfrm>
          </p:contentPart>
        </mc:Choice>
        <mc:Fallback xmlns="">
          <p:pic>
            <p:nvPicPr>
              <p:cNvPr id="47" name="Ink 46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871880" y="4259838"/>
                <a:ext cx="284040" cy="44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8" name="Ink 47"/>
              <p14:cNvContentPartPr/>
              <p14:nvPr/>
            </p14:nvContentPartPr>
            <p14:xfrm>
              <a:off x="4849200" y="5447118"/>
              <a:ext cx="285840" cy="431640"/>
            </p14:xfrm>
          </p:contentPart>
        </mc:Choice>
        <mc:Fallback xmlns="">
          <p:pic>
            <p:nvPicPr>
              <p:cNvPr id="48" name="Ink 47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833360" y="5430918"/>
                <a:ext cx="319320" cy="46476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33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3068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Soil Roughness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21" name="Picture 20" descr="khank02-tm-rcs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53" y="1700029"/>
            <a:ext cx="5669280" cy="444882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242314" y="4326593"/>
            <a:ext cx="4423728" cy="418706"/>
            <a:chOff x="4242314" y="4326593"/>
            <a:chExt cx="4423728" cy="418706"/>
          </a:xfrm>
        </p:grpSpPr>
        <p:cxnSp>
          <p:nvCxnSpPr>
            <p:cNvPr id="25" name="Straight Arrow Connector 24"/>
            <p:cNvCxnSpPr/>
            <p:nvPr/>
          </p:nvCxnSpPr>
          <p:spPr>
            <a:xfrm flipV="1">
              <a:off x="4242314" y="4521990"/>
              <a:ext cx="2164756" cy="223309"/>
            </a:xfrm>
            <a:prstGeom prst="straightConnector1">
              <a:avLst/>
            </a:prstGeom>
            <a:ln w="28575" cmpd="sng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6531565" y="4326593"/>
              <a:ext cx="21344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5">
                      <a:lumMod val="75000"/>
                    </a:schemeClr>
                  </a:solidFill>
                </a:rPr>
                <a:t>Rough soil (FEM)</a:t>
              </a:r>
              <a:endParaRPr lang="en-US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135432" y="4801127"/>
            <a:ext cx="3530610" cy="651664"/>
            <a:chOff x="5135432" y="4801127"/>
            <a:chExt cx="3530610" cy="651664"/>
          </a:xfrm>
        </p:grpSpPr>
        <p:cxnSp>
          <p:nvCxnSpPr>
            <p:cNvPr id="30" name="Straight Arrow Connector 29"/>
            <p:cNvCxnSpPr/>
            <p:nvPr/>
          </p:nvCxnSpPr>
          <p:spPr>
            <a:xfrm>
              <a:off x="5135432" y="4801127"/>
              <a:ext cx="1271638" cy="18143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6519973" y="4806460"/>
              <a:ext cx="21460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6"/>
                  </a:solidFill>
                </a:rPr>
                <a:t>Rough soil (SPM)</a:t>
              </a:r>
              <a:br>
                <a:rPr lang="en-US" dirty="0" smtClean="0">
                  <a:solidFill>
                    <a:schemeClr val="accent6"/>
                  </a:solidFill>
                </a:rPr>
              </a:br>
              <a:r>
                <a:rPr lang="en-US" dirty="0" smtClean="0">
                  <a:solidFill>
                    <a:schemeClr val="accent6"/>
                  </a:solidFill>
                </a:rPr>
                <a:t>(semi-analytic)</a:t>
              </a:r>
              <a:endParaRPr lang="en-US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242314" y="3848836"/>
            <a:ext cx="4637128" cy="369332"/>
            <a:chOff x="4242314" y="3848836"/>
            <a:chExt cx="4637128" cy="369332"/>
          </a:xfrm>
        </p:grpSpPr>
        <p:cxnSp>
          <p:nvCxnSpPr>
            <p:cNvPr id="28" name="Straight Arrow Connector 27"/>
            <p:cNvCxnSpPr/>
            <p:nvPr/>
          </p:nvCxnSpPr>
          <p:spPr>
            <a:xfrm>
              <a:off x="4242314" y="3848836"/>
              <a:ext cx="2164756" cy="184666"/>
            </a:xfrm>
            <a:prstGeom prst="straightConnector1">
              <a:avLst/>
            </a:prstGeom>
            <a:ln w="28575" cmpd="sng"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6517610" y="3848836"/>
              <a:ext cx="23618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3"/>
                  </a:solidFill>
                </a:rPr>
                <a:t>Rougher soil (FEM)</a:t>
              </a:r>
              <a:endParaRPr lang="en-US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078483" y="1597925"/>
            <a:ext cx="3102029" cy="2263123"/>
            <a:chOff x="5833233" y="1502976"/>
            <a:chExt cx="3102029" cy="2263123"/>
          </a:xfrm>
        </p:grpSpPr>
        <p:sp>
          <p:nvSpPr>
            <p:cNvPr id="20" name="TextBox 19"/>
            <p:cNvSpPr txBox="1"/>
            <p:nvPr/>
          </p:nvSpPr>
          <p:spPr>
            <a:xfrm>
              <a:off x="5866818" y="2842769"/>
              <a:ext cx="30684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Courier New"/>
                <a:buChar char="o"/>
              </a:pPr>
              <a:r>
                <a:rPr lang="en-US" dirty="0" smtClean="0"/>
                <a:t>40</a:t>
              </a:r>
              <a:r>
                <a:rPr lang="en-US" sz="1400" baseline="70000" dirty="0">
                  <a:solidFill>
                    <a:prstClr val="black"/>
                  </a:solidFill>
                </a:rPr>
                <a:t>o</a:t>
              </a:r>
              <a:r>
                <a:rPr lang="en-US" dirty="0" smtClean="0"/>
                <a:t> TE incident field</a:t>
              </a:r>
            </a:p>
            <a:p>
              <a:pPr marL="285750" indent="-285750">
                <a:buFont typeface="Courier New"/>
                <a:buChar char="o"/>
              </a:pPr>
              <a:r>
                <a:rPr lang="en-US" dirty="0" smtClean="0"/>
                <a:t>15% soil moisture </a:t>
              </a:r>
              <a:br>
                <a:rPr lang="en-US" dirty="0" smtClean="0"/>
              </a:br>
              <a:r>
                <a:rPr lang="en-US" dirty="0" smtClean="0"/>
                <a:t>(silt loam soil).</a:t>
              </a:r>
              <a:endParaRPr lang="en-US" dirty="0"/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5833233" y="1502976"/>
              <a:ext cx="2832809" cy="2263123"/>
              <a:chOff x="5833233" y="1502976"/>
              <a:chExt cx="2832809" cy="2263123"/>
            </a:xfrm>
          </p:grpSpPr>
          <p:cxnSp>
            <p:nvCxnSpPr>
              <p:cNvPr id="7" name="Straight Arrow Connector 6"/>
              <p:cNvCxnSpPr/>
              <p:nvPr/>
            </p:nvCxnSpPr>
            <p:spPr>
              <a:xfrm>
                <a:off x="6191006" y="1875939"/>
                <a:ext cx="620543" cy="692654"/>
              </a:xfrm>
              <a:prstGeom prst="straightConnector1">
                <a:avLst/>
              </a:prstGeom>
              <a:ln w="28575" cmpd="sng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 flipV="1">
                <a:off x="6811549" y="1875939"/>
                <a:ext cx="1284702" cy="692654"/>
              </a:xfrm>
              <a:prstGeom prst="straightConnector1">
                <a:avLst/>
              </a:prstGeom>
              <a:ln w="19050" cmpd="sng">
                <a:tailEnd type="arrow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V="1">
                <a:off x="6811549" y="1875939"/>
                <a:ext cx="0" cy="692654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6191006" y="2568593"/>
                <a:ext cx="1558575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8" name="Arc 17"/>
              <p:cNvSpPr/>
              <p:nvPr/>
            </p:nvSpPr>
            <p:spPr>
              <a:xfrm>
                <a:off x="6587385" y="2189148"/>
                <a:ext cx="469018" cy="461766"/>
              </a:xfrm>
              <a:prstGeom prst="arc">
                <a:avLst/>
              </a:prstGeom>
              <a:ln w="28575" cmpd="sng">
                <a:solidFill>
                  <a:schemeClr val="tx1"/>
                </a:solidFill>
                <a:headEnd type="none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6867585" y="1856818"/>
                <a:ext cx="4154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dirty="0"/>
                  <a:t>θ</a:t>
                </a:r>
                <a:endParaRPr lang="en-US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5972783" y="1507328"/>
                <a:ext cx="7401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err="1" smtClean="0"/>
                  <a:t>inc</a:t>
                </a:r>
                <a:endParaRPr lang="en-US" i="1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7795927" y="1502976"/>
                <a:ext cx="7401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/>
                  <a:t>scat</a:t>
                </a:r>
                <a:endParaRPr lang="en-US" i="1" dirty="0"/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5833233" y="1507328"/>
                <a:ext cx="2832809" cy="2258771"/>
              </a:xfrm>
              <a:prstGeom prst="roundRect">
                <a:avLst>
                  <a:gd name="adj" fmla="val 11724"/>
                </a:avLst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41" name="Straight Connector 40"/>
          <p:cNvCxnSpPr/>
          <p:nvPr/>
        </p:nvCxnSpPr>
        <p:spPr>
          <a:xfrm flipV="1">
            <a:off x="4938626" y="3489189"/>
            <a:ext cx="0" cy="2121426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880773" y="5651815"/>
            <a:ext cx="2479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/>
              <a:t>λ</a:t>
            </a:r>
            <a:r>
              <a:rPr lang="en-US" sz="1600" dirty="0" smtClean="0"/>
              <a:t>=24 cm, Gaussian soil, </a:t>
            </a:r>
            <a:br>
              <a:rPr lang="en-US" sz="1600" dirty="0" smtClean="0"/>
            </a:br>
            <a:r>
              <a:rPr lang="en-US" sz="1600" dirty="0" smtClean="0"/>
              <a:t>{rough: </a:t>
            </a:r>
            <a:r>
              <a:rPr lang="en-US" sz="1600" dirty="0" err="1" smtClean="0"/>
              <a:t>kh</a:t>
            </a:r>
            <a:r>
              <a:rPr lang="en-US" sz="1600" dirty="0" smtClean="0"/>
              <a:t>=0.5, s=20</a:t>
            </a:r>
            <a:r>
              <a:rPr lang="en-US" sz="1400" baseline="70000" dirty="0">
                <a:solidFill>
                  <a:prstClr val="black"/>
                </a:solidFill>
              </a:rPr>
              <a:t>o</a:t>
            </a:r>
            <a:r>
              <a:rPr lang="en-US" sz="1600" dirty="0" smtClean="0"/>
              <a:t>, </a:t>
            </a:r>
            <a:br>
              <a:rPr lang="en-US" sz="1600" dirty="0" smtClean="0"/>
            </a:br>
            <a:r>
              <a:rPr lang="en-US" sz="1600" dirty="0" smtClean="0"/>
              <a:t>rougher: </a:t>
            </a:r>
            <a:r>
              <a:rPr lang="en-US" sz="1600" dirty="0" err="1" smtClean="0"/>
              <a:t>kh</a:t>
            </a:r>
            <a:r>
              <a:rPr lang="en-US" sz="1600" dirty="0" smtClean="0"/>
              <a:t>=0.1, s=5</a:t>
            </a:r>
            <a:r>
              <a:rPr lang="en-US" sz="1400" baseline="70000" dirty="0" smtClean="0"/>
              <a:t>o</a:t>
            </a:r>
            <a:r>
              <a:rPr lang="en-US" sz="1400" baseline="80000" dirty="0" smtClean="0"/>
              <a:t> </a:t>
            </a:r>
            <a:r>
              <a:rPr lang="en-US" sz="1600" dirty="0" smtClean="0"/>
              <a:t>}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8377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Soil Moisture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5" name="Picture 4" descr="khank04-rcs-m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50" y="1752600"/>
            <a:ext cx="5486400" cy="36775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96124" y="1916666"/>
            <a:ext cx="3095475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 sz="2400" dirty="0" smtClean="0">
                <a:solidFill>
                  <a:schemeClr val="accent6"/>
                </a:solidFill>
              </a:rPr>
              <a:t>Logarithmic relation between moisture and back-scatter.</a:t>
            </a:r>
          </a:p>
          <a:p>
            <a:pPr marL="285750" indent="-285750">
              <a:buFont typeface="Courier New"/>
              <a:buChar char="o"/>
            </a:pPr>
            <a:endParaRPr lang="en-US" sz="2000" dirty="0"/>
          </a:p>
          <a:p>
            <a:pPr marL="285750" indent="-285750">
              <a:buFont typeface="Courier New"/>
              <a:buChar char="o"/>
            </a:pPr>
            <a:r>
              <a:rPr lang="en-US" sz="2400" dirty="0" smtClean="0">
                <a:solidFill>
                  <a:schemeClr val="accent1"/>
                </a:solidFill>
              </a:rPr>
              <a:t>Fit parameters depend on soil surface statistics</a:t>
            </a:r>
            <a:br>
              <a:rPr lang="en-US" sz="2400" dirty="0" smtClean="0">
                <a:solidFill>
                  <a:schemeClr val="accent1"/>
                </a:solidFill>
              </a:rPr>
            </a:br>
            <a:r>
              <a:rPr lang="en-US" sz="2400" dirty="0" smtClean="0">
                <a:solidFill>
                  <a:schemeClr val="accent1"/>
                </a:solidFill>
              </a:rPr>
              <a:t>(roughness, correlation length)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8014" y="5376446"/>
            <a:ext cx="6052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/>
              <a:t>λ</a:t>
            </a:r>
            <a:r>
              <a:rPr lang="en-US" sz="1600" dirty="0" smtClean="0"/>
              <a:t>=24 cm, </a:t>
            </a:r>
            <a:r>
              <a:rPr lang="en-US" sz="1600" dirty="0" err="1" smtClean="0"/>
              <a:t>inc</a:t>
            </a:r>
            <a:r>
              <a:rPr lang="en-US" sz="1600" dirty="0" smtClean="0"/>
              <a:t> = 40</a:t>
            </a:r>
            <a:r>
              <a:rPr lang="en-US" sz="1600" baseline="70000" dirty="0">
                <a:solidFill>
                  <a:prstClr val="black"/>
                </a:solidFill>
              </a:rPr>
              <a:t>o</a:t>
            </a:r>
            <a:r>
              <a:rPr lang="en-US" sz="1600" dirty="0"/>
              <a:t>,</a:t>
            </a:r>
            <a:r>
              <a:rPr lang="en-US" sz="1600" dirty="0" smtClean="0"/>
              <a:t> Gaussian soil, {</a:t>
            </a:r>
            <a:r>
              <a:rPr lang="en-US" sz="1600" dirty="0" err="1" smtClean="0"/>
              <a:t>kh</a:t>
            </a:r>
            <a:r>
              <a:rPr lang="en-US" sz="1600" dirty="0" smtClean="0"/>
              <a:t>=0.5, s=20</a:t>
            </a:r>
            <a:r>
              <a:rPr lang="en-US" sz="1400" baseline="70000" dirty="0" smtClean="0">
                <a:solidFill>
                  <a:prstClr val="black"/>
                </a:solidFill>
              </a:rPr>
              <a:t>o</a:t>
            </a:r>
            <a:r>
              <a:rPr lang="en-US" sz="1600" dirty="0" smtClean="0"/>
              <a:t>}.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5890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463819" y="1652608"/>
            <a:ext cx="5914783" cy="2444044"/>
            <a:chOff x="463819" y="3872744"/>
            <a:chExt cx="5914783" cy="2444044"/>
          </a:xfrm>
        </p:grpSpPr>
        <p:grpSp>
          <p:nvGrpSpPr>
            <p:cNvPr id="23" name="Group 22"/>
            <p:cNvGrpSpPr/>
            <p:nvPr/>
          </p:nvGrpSpPr>
          <p:grpSpPr>
            <a:xfrm>
              <a:off x="463819" y="3872744"/>
              <a:ext cx="5914783" cy="2444044"/>
              <a:chOff x="463819" y="3872744"/>
              <a:chExt cx="5914783" cy="2444044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616219" y="3872744"/>
                <a:ext cx="1898381" cy="1200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Physics parameters of soil</a:t>
                </a:r>
                <a:endParaRPr lang="en-US" sz="2400" dirty="0"/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463819" y="3872744"/>
                <a:ext cx="5914783" cy="2444044"/>
                <a:chOff x="463819" y="3872744"/>
                <a:chExt cx="5914783" cy="2444044"/>
              </a:xfrm>
            </p:grpSpPr>
            <p:grpSp>
              <p:nvGrpSpPr>
                <p:cNvPr id="32" name="Group 31"/>
                <p:cNvGrpSpPr/>
                <p:nvPr/>
              </p:nvGrpSpPr>
              <p:grpSpPr>
                <a:xfrm>
                  <a:off x="2123728" y="3991418"/>
                  <a:ext cx="4254874" cy="2325370"/>
                  <a:chOff x="1946160" y="4285802"/>
                  <a:chExt cx="4254874" cy="2325370"/>
                </a:xfrm>
              </p:grpSpPr>
              <p:sp>
                <p:nvSpPr>
                  <p:cNvPr id="19" name="Cube 18"/>
                  <p:cNvSpPr/>
                  <p:nvPr/>
                </p:nvSpPr>
                <p:spPr>
                  <a:xfrm>
                    <a:off x="3610678" y="4285802"/>
                    <a:ext cx="1858887" cy="1645054"/>
                  </a:xfrm>
                  <a:prstGeom prst="cube">
                    <a:avLst/>
                  </a:prstGeom>
                  <a:solidFill>
                    <a:schemeClr val="accent3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1" name="Straight Arrow Connector 20"/>
                  <p:cNvCxnSpPr/>
                  <p:nvPr/>
                </p:nvCxnSpPr>
                <p:spPr>
                  <a:xfrm>
                    <a:off x="3834165" y="6190601"/>
                    <a:ext cx="1036184" cy="0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arrow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Arrow Connector 21"/>
                  <p:cNvCxnSpPr/>
                  <p:nvPr/>
                </p:nvCxnSpPr>
                <p:spPr>
                  <a:xfrm flipV="1">
                    <a:off x="3308254" y="4883776"/>
                    <a:ext cx="0" cy="931637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arrow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Arrow Connector 23"/>
                  <p:cNvCxnSpPr/>
                  <p:nvPr/>
                </p:nvCxnSpPr>
                <p:spPr>
                  <a:xfrm flipV="1">
                    <a:off x="5382979" y="5353643"/>
                    <a:ext cx="566296" cy="606074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arrow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1946160" y="5358164"/>
                    <a:ext cx="1486419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200" dirty="0" smtClean="0"/>
                      <a:t>roughness</a:t>
                    </a:r>
                    <a:endParaRPr lang="en-US" sz="2200" dirty="0"/>
                  </a:p>
                </p:txBody>
              </p:sp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3407013" y="6176171"/>
                    <a:ext cx="2268073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000" dirty="0" smtClean="0"/>
                      <a:t>Incidence angle</a:t>
                    </a:r>
                    <a:endParaRPr lang="en-US" sz="2000" dirty="0"/>
                  </a:p>
                </p:txBody>
              </p:sp>
              <p:sp>
                <p:nvSpPr>
                  <p:cNvPr id="30" name="TextBox 29"/>
                  <p:cNvSpPr txBox="1"/>
                  <p:nvPr/>
                </p:nvSpPr>
                <p:spPr>
                  <a:xfrm rot="18684633">
                    <a:off x="5105354" y="5515493"/>
                    <a:ext cx="1791249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Soil </a:t>
                    </a:r>
                    <a:r>
                      <a:rPr lang="en-US" sz="2000" dirty="0" smtClean="0"/>
                      <a:t>moisture</a:t>
                    </a:r>
                    <a:endParaRPr lang="en-US" dirty="0"/>
                  </a:p>
                </p:txBody>
              </p:sp>
              <p:sp>
                <p:nvSpPr>
                  <p:cNvPr id="31" name="Cube 30"/>
                  <p:cNvSpPr/>
                  <p:nvPr/>
                </p:nvSpPr>
                <p:spPr>
                  <a:xfrm>
                    <a:off x="4409981" y="5014241"/>
                    <a:ext cx="375213" cy="339402"/>
                  </a:xfrm>
                  <a:prstGeom prst="cube">
                    <a:avLst/>
                  </a:prstGeom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7" name="Rounded Rectangle 36"/>
                <p:cNvSpPr/>
                <p:nvPr/>
              </p:nvSpPr>
              <p:spPr>
                <a:xfrm>
                  <a:off x="463819" y="3872744"/>
                  <a:ext cx="1898381" cy="1200328"/>
                </a:xfrm>
                <a:prstGeom prst="roundRect">
                  <a:avLst/>
                </a:pr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Bent Arrow 39"/>
                <p:cNvSpPr/>
                <p:nvPr/>
              </p:nvSpPr>
              <p:spPr>
                <a:xfrm flipV="1">
                  <a:off x="1403648" y="5217088"/>
                  <a:ext cx="678268" cy="606074"/>
                </a:xfrm>
                <a:prstGeom prst="bentArrow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45" name="TextBox 44"/>
            <p:cNvSpPr txBox="1"/>
            <p:nvPr/>
          </p:nvSpPr>
          <p:spPr>
            <a:xfrm>
              <a:off x="4112750" y="4030811"/>
              <a:ext cx="13816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Data Cube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moisture : data cube approach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36</a:t>
            </a:fld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4949918" y="1700808"/>
            <a:ext cx="4136933" cy="2057756"/>
            <a:chOff x="4949918" y="3895610"/>
            <a:chExt cx="4136933" cy="2057756"/>
          </a:xfrm>
        </p:grpSpPr>
        <p:sp>
          <p:nvSpPr>
            <p:cNvPr id="36" name="TextBox 35"/>
            <p:cNvSpPr txBox="1"/>
            <p:nvPr/>
          </p:nvSpPr>
          <p:spPr>
            <a:xfrm>
              <a:off x="6705600" y="3895610"/>
              <a:ext cx="238125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Radar scattering cross-section:</a:t>
              </a:r>
              <a:br>
                <a:rPr lang="en-US" sz="2400" dirty="0" smtClean="0"/>
              </a:br>
              <a:r>
                <a:rPr lang="en-US" sz="2400" dirty="0" smtClean="0"/>
                <a:t>Polarizations</a:t>
              </a:r>
            </a:p>
            <a:p>
              <a:pPr algn="ctr"/>
              <a:r>
                <a:rPr lang="en-US" sz="2400" dirty="0" smtClean="0"/>
                <a:t>&amp;</a:t>
              </a:r>
            </a:p>
            <a:p>
              <a:pPr algn="ctr"/>
              <a:r>
                <a:rPr lang="en-US" sz="2400" dirty="0" smtClean="0"/>
                <a:t>Phase</a:t>
              </a:r>
              <a:endParaRPr lang="en-US" sz="2400" dirty="0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4949918" y="3895610"/>
              <a:ext cx="4136933" cy="2057756"/>
              <a:chOff x="4949918" y="3895610"/>
              <a:chExt cx="4136933" cy="2057756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6705600" y="3895610"/>
                <a:ext cx="2381251" cy="2057756"/>
              </a:xfrm>
              <a:prstGeom prst="round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Freeform 43"/>
              <p:cNvSpPr/>
              <p:nvPr/>
            </p:nvSpPr>
            <p:spPr>
              <a:xfrm>
                <a:off x="4949918" y="3991419"/>
                <a:ext cx="1755682" cy="828302"/>
              </a:xfrm>
              <a:custGeom>
                <a:avLst/>
                <a:gdLst>
                  <a:gd name="connsiteX0" fmla="*/ 0 w 2034806"/>
                  <a:gd name="connsiteY0" fmla="*/ 735945 h 735945"/>
                  <a:gd name="connsiteX1" fmla="*/ 894738 w 2034806"/>
                  <a:gd name="connsiteY1" fmla="*/ 144303 h 735945"/>
                  <a:gd name="connsiteX2" fmla="*/ 2034806 w 2034806"/>
                  <a:gd name="connsiteY2" fmla="*/ 0 h 735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34806" h="735945">
                    <a:moveTo>
                      <a:pt x="0" y="735945"/>
                    </a:moveTo>
                    <a:cubicBezTo>
                      <a:pt x="277802" y="501452"/>
                      <a:pt x="555604" y="266960"/>
                      <a:pt x="894738" y="144303"/>
                    </a:cubicBezTo>
                    <a:cubicBezTo>
                      <a:pt x="1233872" y="21646"/>
                      <a:pt x="1634339" y="10823"/>
                      <a:pt x="2034806" y="0"/>
                    </a:cubicBezTo>
                  </a:path>
                </a:pathLst>
              </a:custGeom>
              <a:ln w="57150" cmpd="sng">
                <a:solidFill>
                  <a:schemeClr val="accent1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TextBox 4"/>
          <p:cNvSpPr txBox="1"/>
          <p:nvPr/>
        </p:nvSpPr>
        <p:spPr>
          <a:xfrm>
            <a:off x="827584" y="4298320"/>
            <a:ext cx="8077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IN" sz="2800" dirty="0" smtClean="0">
                <a:solidFill>
                  <a:schemeClr val="accent1"/>
                </a:solidFill>
              </a:rPr>
              <a:t>Data cube is pre-computed</a:t>
            </a:r>
            <a:br>
              <a:rPr lang="en-IN" sz="2800" dirty="0" smtClean="0">
                <a:solidFill>
                  <a:schemeClr val="accent1"/>
                </a:solidFill>
              </a:rPr>
            </a:br>
            <a:endParaRPr lang="en-IN" sz="2800" dirty="0" smtClean="0">
              <a:solidFill>
                <a:schemeClr val="accent1"/>
              </a:solidFill>
            </a:endParaRPr>
          </a:p>
          <a:p>
            <a:pPr marL="342900" indent="-342900">
              <a:buAutoNum type="arabicPeriod"/>
            </a:pPr>
            <a:r>
              <a:rPr lang="en-IN" sz="2800" dirty="0" smtClean="0">
                <a:solidFill>
                  <a:schemeClr val="accent1"/>
                </a:solidFill>
              </a:rPr>
              <a:t>A look-up is performed to estimate soil moisture</a:t>
            </a:r>
            <a:br>
              <a:rPr lang="en-IN" sz="2800" dirty="0" smtClean="0">
                <a:solidFill>
                  <a:schemeClr val="accent1"/>
                </a:solidFill>
              </a:rPr>
            </a:br>
            <a:r>
              <a:rPr lang="en-IN" sz="2800" dirty="0">
                <a:solidFill>
                  <a:schemeClr val="accent1"/>
                </a:solidFill>
              </a:rPr>
              <a:t>[Current baseline algorithm for SMAP</a:t>
            </a:r>
            <a:r>
              <a:rPr lang="en-IN" sz="2800" dirty="0" smtClean="0">
                <a:solidFill>
                  <a:schemeClr val="accent1"/>
                </a:solidFill>
              </a:rPr>
              <a:t>]</a:t>
            </a:r>
          </a:p>
          <a:p>
            <a:r>
              <a:rPr lang="en-IN" sz="2400" dirty="0" smtClean="0"/>
              <a:t/>
            </a:r>
            <a:br>
              <a:rPr lang="en-IN" sz="2400" dirty="0" smtClean="0"/>
            </a:br>
            <a:endParaRPr lang="en-IN" sz="2400" dirty="0" smtClean="0"/>
          </a:p>
        </p:txBody>
      </p:sp>
    </p:spTree>
    <p:extLst>
      <p:ext uri="{BB962C8B-B14F-4D97-AF65-F5344CB8AC3E}">
        <p14:creationId xmlns:p14="http://schemas.microsoft.com/office/powerpoint/2010/main" val="319487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Heterogeneous soil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5" name="Picture 4" descr="khank01-schematic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096" y="2059355"/>
            <a:ext cx="5486400" cy="246888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 flipV="1">
            <a:off x="2948635" y="2062811"/>
            <a:ext cx="1102444" cy="1067758"/>
          </a:xfrm>
          <a:prstGeom prst="line">
            <a:avLst/>
          </a:prstGeom>
          <a:ln w="190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2948635" y="4247110"/>
            <a:ext cx="1102444" cy="1381718"/>
          </a:xfrm>
          <a:prstGeom prst="line">
            <a:avLst/>
          </a:prstGeom>
          <a:ln w="190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2948635" y="3130569"/>
            <a:ext cx="1102444" cy="321006"/>
          </a:xfrm>
          <a:prstGeom prst="line">
            <a:avLst/>
          </a:prstGeom>
          <a:ln w="190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934680" y="2059355"/>
            <a:ext cx="0" cy="4179314"/>
          </a:xfrm>
          <a:prstGeom prst="line">
            <a:avLst/>
          </a:prstGeom>
          <a:ln w="2857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715840" y="2062811"/>
            <a:ext cx="2232795" cy="0"/>
          </a:xfrm>
          <a:prstGeom prst="line">
            <a:avLst/>
          </a:prstGeom>
          <a:ln w="28575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455454" y="2059355"/>
            <a:ext cx="0" cy="3569473"/>
          </a:xfrm>
          <a:prstGeom prst="line">
            <a:avLst/>
          </a:prstGeom>
          <a:ln w="28575" cmpd="sng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455454" y="5628828"/>
            <a:ext cx="1479226" cy="0"/>
          </a:xfrm>
          <a:prstGeom prst="line">
            <a:avLst/>
          </a:prstGeom>
          <a:ln w="285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1455454" y="3130569"/>
            <a:ext cx="147922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181113" y="3130569"/>
            <a:ext cx="0" cy="2494803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Freeform 39"/>
          <p:cNvSpPr/>
          <p:nvPr/>
        </p:nvSpPr>
        <p:spPr>
          <a:xfrm>
            <a:off x="2181113" y="2065600"/>
            <a:ext cx="627974" cy="1046756"/>
          </a:xfrm>
          <a:custGeom>
            <a:avLst/>
            <a:gdLst>
              <a:gd name="connsiteX0" fmla="*/ 0 w 502379"/>
              <a:gd name="connsiteY0" fmla="*/ 1046756 h 1046756"/>
              <a:gd name="connsiteX1" fmla="*/ 69774 w 502379"/>
              <a:gd name="connsiteY1" fmla="*/ 795535 h 1046756"/>
              <a:gd name="connsiteX2" fmla="*/ 195369 w 502379"/>
              <a:gd name="connsiteY2" fmla="*/ 460573 h 1046756"/>
              <a:gd name="connsiteX3" fmla="*/ 348874 w 502379"/>
              <a:gd name="connsiteY3" fmla="*/ 209351 h 1046756"/>
              <a:gd name="connsiteX4" fmla="*/ 502379 w 502379"/>
              <a:gd name="connsiteY4" fmla="*/ 0 h 1046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2379" h="1046756">
                <a:moveTo>
                  <a:pt x="0" y="1046756"/>
                </a:moveTo>
                <a:cubicBezTo>
                  <a:pt x="18606" y="969994"/>
                  <a:pt x="37213" y="893232"/>
                  <a:pt x="69774" y="795535"/>
                </a:cubicBezTo>
                <a:cubicBezTo>
                  <a:pt x="102335" y="697838"/>
                  <a:pt x="148852" y="558270"/>
                  <a:pt x="195369" y="460573"/>
                </a:cubicBezTo>
                <a:cubicBezTo>
                  <a:pt x="241886" y="362876"/>
                  <a:pt x="297706" y="286113"/>
                  <a:pt x="348874" y="209351"/>
                </a:cubicBezTo>
                <a:cubicBezTo>
                  <a:pt x="400042" y="132589"/>
                  <a:pt x="502379" y="0"/>
                  <a:pt x="502379" y="0"/>
                </a:cubicBezTo>
              </a:path>
            </a:pathLst>
          </a:custGeom>
          <a:ln w="1905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 flipH="1">
            <a:off x="1553139" y="2083813"/>
            <a:ext cx="627974" cy="1046756"/>
          </a:xfrm>
          <a:custGeom>
            <a:avLst/>
            <a:gdLst>
              <a:gd name="connsiteX0" fmla="*/ 0 w 502379"/>
              <a:gd name="connsiteY0" fmla="*/ 1046756 h 1046756"/>
              <a:gd name="connsiteX1" fmla="*/ 69774 w 502379"/>
              <a:gd name="connsiteY1" fmla="*/ 795535 h 1046756"/>
              <a:gd name="connsiteX2" fmla="*/ 195369 w 502379"/>
              <a:gd name="connsiteY2" fmla="*/ 460573 h 1046756"/>
              <a:gd name="connsiteX3" fmla="*/ 348874 w 502379"/>
              <a:gd name="connsiteY3" fmla="*/ 209351 h 1046756"/>
              <a:gd name="connsiteX4" fmla="*/ 502379 w 502379"/>
              <a:gd name="connsiteY4" fmla="*/ 0 h 1046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2379" h="1046756">
                <a:moveTo>
                  <a:pt x="0" y="1046756"/>
                </a:moveTo>
                <a:cubicBezTo>
                  <a:pt x="18606" y="969994"/>
                  <a:pt x="37213" y="893232"/>
                  <a:pt x="69774" y="795535"/>
                </a:cubicBezTo>
                <a:cubicBezTo>
                  <a:pt x="102335" y="697838"/>
                  <a:pt x="148852" y="558270"/>
                  <a:pt x="195369" y="460573"/>
                </a:cubicBezTo>
                <a:cubicBezTo>
                  <a:pt x="241886" y="362876"/>
                  <a:pt x="297706" y="286113"/>
                  <a:pt x="348874" y="209351"/>
                </a:cubicBezTo>
                <a:cubicBezTo>
                  <a:pt x="400042" y="132589"/>
                  <a:pt x="502379" y="0"/>
                  <a:pt x="502379" y="0"/>
                </a:cubicBezTo>
              </a:path>
            </a:pathLst>
          </a:custGeom>
          <a:ln w="19050" cmpd="sng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1455454" y="1690023"/>
            <a:ext cx="1823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Soil moisture</a:t>
            </a:r>
            <a:endParaRPr lang="en-US" i="1" dirty="0"/>
          </a:p>
        </p:txBody>
      </p:sp>
      <p:sp>
        <p:nvSpPr>
          <p:cNvPr id="44" name="TextBox 43"/>
          <p:cNvSpPr txBox="1"/>
          <p:nvPr/>
        </p:nvSpPr>
        <p:spPr>
          <a:xfrm rot="16200000">
            <a:off x="2497527" y="3234193"/>
            <a:ext cx="1192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Depth</a:t>
            </a:r>
            <a:endParaRPr lang="en-US" i="1" dirty="0"/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2850952" y="2065600"/>
            <a:ext cx="0" cy="1064969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557897" y="2623870"/>
            <a:ext cx="293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</a:t>
            </a:r>
            <a:endParaRPr lang="en-US" i="1" dirty="0"/>
          </a:p>
        </p:txBody>
      </p:sp>
      <p:sp>
        <p:nvSpPr>
          <p:cNvPr id="48" name="Left Brace 47"/>
          <p:cNvSpPr/>
          <p:nvPr/>
        </p:nvSpPr>
        <p:spPr>
          <a:xfrm>
            <a:off x="953075" y="2065600"/>
            <a:ext cx="502379" cy="1064969"/>
          </a:xfrm>
          <a:prstGeom prst="leftBrac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Left Brace 48"/>
          <p:cNvSpPr/>
          <p:nvPr/>
        </p:nvSpPr>
        <p:spPr>
          <a:xfrm>
            <a:off x="953075" y="3126224"/>
            <a:ext cx="502379" cy="2502604"/>
          </a:xfrm>
          <a:prstGeom prst="leftBrac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30941" y="2257763"/>
            <a:ext cx="1823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Variable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moisture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6986" y="4015189"/>
            <a:ext cx="1823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Constant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moisture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195068" y="3130569"/>
            <a:ext cx="728078" cy="2494803"/>
          </a:xfrm>
          <a:prstGeom prst="rect">
            <a:avLst/>
          </a:prstGeom>
          <a:solidFill>
            <a:schemeClr val="accent4">
              <a:alpha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/>
          <p:cNvGrpSpPr/>
          <p:nvPr/>
        </p:nvGrpSpPr>
        <p:grpSpPr>
          <a:xfrm>
            <a:off x="4274359" y="4661521"/>
            <a:ext cx="4535369" cy="1409668"/>
            <a:chOff x="4381863" y="4661521"/>
            <a:chExt cx="4535369" cy="1409668"/>
          </a:xfrm>
        </p:grpSpPr>
        <p:sp>
          <p:nvSpPr>
            <p:cNvPr id="52" name="TextBox 51"/>
            <p:cNvSpPr txBox="1"/>
            <p:nvPr/>
          </p:nvSpPr>
          <p:spPr>
            <a:xfrm>
              <a:off x="4381863" y="4745261"/>
              <a:ext cx="4432968" cy="12003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Study the role of:</a:t>
              </a:r>
            </a:p>
            <a:p>
              <a:pPr marL="285750" indent="-285750">
                <a:buFont typeface="Courier New"/>
                <a:buChar char="o"/>
              </a:pPr>
              <a:r>
                <a:rPr lang="en-US" sz="2400" dirty="0" smtClean="0"/>
                <a:t>Wetting or Drying profile </a:t>
              </a:r>
            </a:p>
            <a:p>
              <a:pPr marL="285750" indent="-285750">
                <a:buFont typeface="Courier New"/>
                <a:buChar char="o"/>
              </a:pPr>
              <a:r>
                <a:rPr lang="en-US" sz="2400" dirty="0" smtClean="0"/>
                <a:t>Depth to constant moisture</a:t>
              </a:r>
              <a:endParaRPr lang="en-US" sz="2400" dirty="0"/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4381863" y="4661521"/>
              <a:ext cx="4535369" cy="1409668"/>
            </a:xfrm>
            <a:prstGeom prst="roundRect">
              <a:avLst/>
            </a:prstGeom>
            <a:noFill/>
            <a:ln w="19050" cmpd="sng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8462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142109" y="274638"/>
                <a:ext cx="7390331" cy="1020762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Hetero Soil – Radar Return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b="0" i="1" dirty="0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IN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42109" y="274638"/>
                <a:ext cx="7390331" cy="1020762"/>
              </a:xfrm>
              <a:blipFill rotWithShape="0">
                <a:blip r:embed="rId2"/>
                <a:stretch>
                  <a:fillRect l="-2061" b="-19048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5" name="Picture 4" descr="khank08-profile-smooth-tm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95" y="1547014"/>
            <a:ext cx="5486400" cy="4131874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330802" y="2456389"/>
            <a:ext cx="3614136" cy="3251456"/>
            <a:chOff x="5330802" y="2456389"/>
            <a:chExt cx="3614136" cy="3251456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5330802" y="3056529"/>
              <a:ext cx="1172218" cy="1967902"/>
            </a:xfrm>
            <a:prstGeom prst="straightConnector1">
              <a:avLst/>
            </a:prstGeom>
            <a:ln w="28575" cmpd="sng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5330802" y="4926734"/>
              <a:ext cx="1172218" cy="544314"/>
            </a:xfrm>
            <a:prstGeom prst="straightConnector1">
              <a:avLst/>
            </a:prstGeom>
            <a:ln w="28575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5330802" y="2456389"/>
              <a:ext cx="1172218" cy="1981859"/>
            </a:xfrm>
            <a:prstGeom prst="straightConnector1">
              <a:avLst/>
            </a:prstGeom>
            <a:ln w="1905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6503020" y="4230517"/>
                  <a:ext cx="2441918" cy="14773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Courier New"/>
                    <a:buChar char="o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IN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i="1" dirty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IN" i="1" dirty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a14:m>
                  <a:r>
                    <a:rPr lang="en-US" dirty="0" smtClean="0"/>
                    <a:t> if </a:t>
                  </a:r>
                  <a:r>
                    <a:rPr lang="en-US" dirty="0" err="1" smtClean="0"/>
                    <a:t>const</a:t>
                  </a:r>
                  <a:r>
                    <a:rPr lang="en-US" dirty="0" smtClean="0"/>
                    <a:t> 45%</a:t>
                  </a:r>
                </a:p>
                <a:p>
                  <a:pPr marL="285750" indent="-285750">
                    <a:buFont typeface="Courier New"/>
                    <a:buChar char="o"/>
                  </a:pPr>
                  <a:endParaRPr lang="en-US" dirty="0"/>
                </a:p>
                <a:p>
                  <a:pPr marL="285750" indent="-285750">
                    <a:buFont typeface="Courier New"/>
                    <a:buChar char="o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IN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i="1" dirty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IN" i="1" dirty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a14:m>
                  <a:r>
                    <a:rPr lang="en-US" dirty="0" smtClean="0"/>
                    <a:t> if </a:t>
                  </a:r>
                  <a:r>
                    <a:rPr lang="en-US" dirty="0" err="1" smtClean="0"/>
                    <a:t>const</a:t>
                  </a:r>
                  <a:r>
                    <a:rPr lang="en-US" dirty="0" smtClean="0"/>
                    <a:t> 25%</a:t>
                  </a:r>
                </a:p>
                <a:p>
                  <a:pPr marL="285750" indent="-285750">
                    <a:buFont typeface="Courier New"/>
                    <a:buChar char="o"/>
                  </a:pPr>
                  <a:endParaRPr lang="en-US" dirty="0"/>
                </a:p>
                <a:p>
                  <a:pPr marL="285750" indent="-285750">
                    <a:buFont typeface="Courier New"/>
                    <a:buChar char="o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IN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i="1" dirty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IN" i="1" dirty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a14:m>
                  <a:r>
                    <a:rPr lang="en-US" dirty="0" smtClean="0"/>
                    <a:t> if </a:t>
                  </a:r>
                  <a:r>
                    <a:rPr lang="en-US" dirty="0" err="1" smtClean="0"/>
                    <a:t>const</a:t>
                  </a:r>
                  <a:r>
                    <a:rPr lang="en-US" dirty="0" smtClean="0"/>
                    <a:t> 5%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03020" y="4230517"/>
                  <a:ext cx="2441918" cy="147732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750" t="-2479" b="-5785"/>
                  </a:stretch>
                </a:blipFill>
              </p:spPr>
              <p:txBody>
                <a:bodyPr/>
                <a:lstStyle/>
                <a:p>
                  <a:r>
                    <a:rPr lang="en-I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TextBox 12"/>
          <p:cNvSpPr txBox="1"/>
          <p:nvPr/>
        </p:nvSpPr>
        <p:spPr>
          <a:xfrm>
            <a:off x="223280" y="5764138"/>
            <a:ext cx="42423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TM (H-pol), </a:t>
            </a:r>
            <a:r>
              <a:rPr lang="el-GR" sz="1600" dirty="0"/>
              <a:t>λ</a:t>
            </a:r>
            <a:r>
              <a:rPr lang="en-US" sz="1600" dirty="0" smtClean="0"/>
              <a:t>= 24cm, </a:t>
            </a:r>
            <a:r>
              <a:rPr lang="en-US" sz="1600" dirty="0" err="1" smtClean="0"/>
              <a:t>inc</a:t>
            </a:r>
            <a:r>
              <a:rPr lang="en-US" sz="1600" dirty="0" smtClean="0"/>
              <a:t> = 40</a:t>
            </a:r>
            <a:r>
              <a:rPr lang="en-US" sz="1600" baseline="70000" dirty="0"/>
              <a:t>o</a:t>
            </a:r>
            <a:r>
              <a:rPr lang="en-US" sz="1600" dirty="0" smtClean="0"/>
              <a:t>, </a:t>
            </a:r>
            <a:br>
              <a:rPr lang="en-US" sz="1600" dirty="0" smtClean="0"/>
            </a:br>
            <a:r>
              <a:rPr lang="en-US" sz="1600" dirty="0" smtClean="0"/>
              <a:t>{ Gaussian rough soil: </a:t>
            </a:r>
            <a:r>
              <a:rPr lang="en-US" sz="1600" dirty="0" err="1" smtClean="0"/>
              <a:t>kh</a:t>
            </a:r>
            <a:r>
              <a:rPr lang="en-US" sz="1600" dirty="0"/>
              <a:t>=</a:t>
            </a:r>
            <a:r>
              <a:rPr lang="en-US" sz="1600" dirty="0" smtClean="0"/>
              <a:t>0.1, </a:t>
            </a:r>
            <a:r>
              <a:rPr lang="en-US" sz="1600" dirty="0"/>
              <a:t>s</a:t>
            </a:r>
            <a:r>
              <a:rPr lang="en-US" sz="1600" dirty="0" smtClean="0"/>
              <a:t>=</a:t>
            </a:r>
            <a:r>
              <a:rPr lang="en-US" sz="1600" dirty="0"/>
              <a:t>5</a:t>
            </a:r>
            <a:r>
              <a:rPr lang="en-US" sz="1600" baseline="70000" dirty="0" smtClean="0">
                <a:solidFill>
                  <a:prstClr val="black"/>
                </a:solidFill>
              </a:rPr>
              <a:t>o</a:t>
            </a:r>
            <a:r>
              <a:rPr lang="en-US" sz="1600" dirty="0"/>
              <a:t>}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5861091" y="1577110"/>
            <a:ext cx="3338729" cy="2316823"/>
            <a:chOff x="5861091" y="1577110"/>
            <a:chExt cx="3338729" cy="2316823"/>
          </a:xfrm>
        </p:grpSpPr>
        <p:sp>
          <p:nvSpPr>
            <p:cNvPr id="17" name="TextBox 16"/>
            <p:cNvSpPr txBox="1"/>
            <p:nvPr/>
          </p:nvSpPr>
          <p:spPr>
            <a:xfrm>
              <a:off x="6311343" y="2874000"/>
              <a:ext cx="28884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3"/>
                  </a:solidFill>
                </a:rPr>
                <a:t>Green</a:t>
              </a:r>
              <a:r>
                <a:rPr lang="en-US" dirty="0" smtClean="0"/>
                <a:t>, </a:t>
              </a:r>
              <a:r>
                <a:rPr lang="en-US" dirty="0" smtClean="0">
                  <a:solidFill>
                    <a:srgbClr val="7030A0"/>
                  </a:solidFill>
                </a:rPr>
                <a:t>purple </a:t>
              </a:r>
              <a:r>
                <a:rPr lang="en-US" dirty="0" smtClean="0"/>
                <a:t>curves: </a:t>
              </a:r>
              <a:br>
                <a:rPr lang="en-US" dirty="0" smtClean="0"/>
              </a:br>
              <a:r>
                <a:rPr lang="en-US" dirty="0" smtClean="0"/>
                <a:t>Drying profiles</a:t>
              </a:r>
              <a:br>
                <a:rPr lang="en-US" dirty="0" smtClean="0"/>
              </a:br>
              <a:r>
                <a:rPr lang="en-US" dirty="0" smtClean="0"/>
                <a:t>5%(top) </a:t>
              </a:r>
              <a:r>
                <a:rPr lang="en-US" dirty="0">
                  <a:latin typeface="Wingdings"/>
                  <a:ea typeface="Wingdings"/>
                  <a:cs typeface="Wingdings"/>
                </a:rPr>
                <a:t></a:t>
              </a:r>
              <a:r>
                <a:rPr lang="en-US" dirty="0" smtClean="0"/>
                <a:t> 25% (bot)</a:t>
              </a:r>
              <a:endParaRPr lang="en-US" dirty="0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5861091" y="1577110"/>
              <a:ext cx="3083846" cy="2316823"/>
              <a:chOff x="5861091" y="1577110"/>
              <a:chExt cx="3083846" cy="2316823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6056460" y="1688767"/>
                <a:ext cx="288847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1"/>
                    </a:solidFill>
                  </a:rPr>
                  <a:t>Blue</a:t>
                </a:r>
                <a:r>
                  <a:rPr lang="en-US" dirty="0" smtClean="0"/>
                  <a:t>, </a:t>
                </a:r>
                <a:r>
                  <a:rPr lang="en-US" dirty="0" smtClean="0">
                    <a:solidFill>
                      <a:schemeClr val="accent5"/>
                    </a:solidFill>
                  </a:rPr>
                  <a:t>red</a:t>
                </a:r>
                <a:r>
                  <a:rPr lang="en-US" dirty="0" smtClean="0">
                    <a:solidFill>
                      <a:schemeClr val="accent1"/>
                    </a:solidFill>
                  </a:rPr>
                  <a:t> </a:t>
                </a:r>
                <a:r>
                  <a:rPr lang="en-US" dirty="0" smtClean="0"/>
                  <a:t>curves: </a:t>
                </a:r>
                <a:br>
                  <a:rPr lang="en-US" dirty="0" smtClean="0"/>
                </a:br>
                <a:r>
                  <a:rPr lang="en-US" dirty="0" smtClean="0"/>
                  <a:t>Wetting profiles</a:t>
                </a:r>
                <a:br>
                  <a:rPr lang="en-US" dirty="0" smtClean="0"/>
                </a:br>
                <a:r>
                  <a:rPr lang="en-US" dirty="0" smtClean="0"/>
                  <a:t>45%(top) </a:t>
                </a:r>
                <a:r>
                  <a:rPr lang="en-US" dirty="0">
                    <a:latin typeface="Wingdings"/>
                    <a:ea typeface="Wingdings"/>
                    <a:cs typeface="Wingdings"/>
                  </a:rPr>
                  <a:t></a:t>
                </a:r>
                <a:r>
                  <a:rPr lang="en-US" dirty="0" smtClean="0"/>
                  <a:t> 25% (bot)</a:t>
                </a:r>
                <a:endParaRPr lang="en-US" dirty="0"/>
              </a:p>
            </p:txBody>
          </p:sp>
          <p:sp>
            <p:nvSpPr>
              <p:cNvPr id="18" name="Rounded Rectangle 17"/>
              <p:cNvSpPr/>
              <p:nvPr/>
            </p:nvSpPr>
            <p:spPr>
              <a:xfrm>
                <a:off x="5861091" y="1577110"/>
                <a:ext cx="2944501" cy="1129405"/>
              </a:xfrm>
              <a:prstGeom prst="round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>
                <a:off x="6283433" y="2832128"/>
                <a:ext cx="2633595" cy="1061805"/>
              </a:xfrm>
              <a:prstGeom prst="round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6061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5" name="Picture 4" descr="khank08-profile-smooth-tm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95" y="1547014"/>
            <a:ext cx="5486400" cy="413187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3280" y="5764138"/>
            <a:ext cx="42423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TM (H-pol), </a:t>
            </a:r>
            <a:r>
              <a:rPr lang="el-GR" sz="1600" dirty="0"/>
              <a:t>λ</a:t>
            </a:r>
            <a:r>
              <a:rPr lang="en-US" sz="1600" dirty="0" smtClean="0"/>
              <a:t>= 24cm, </a:t>
            </a:r>
            <a:r>
              <a:rPr lang="en-US" sz="1600" dirty="0" err="1" smtClean="0"/>
              <a:t>inc</a:t>
            </a:r>
            <a:r>
              <a:rPr lang="en-US" sz="1600" dirty="0" smtClean="0"/>
              <a:t> = 40</a:t>
            </a:r>
            <a:r>
              <a:rPr lang="en-US" sz="1600" baseline="70000" dirty="0"/>
              <a:t>o</a:t>
            </a:r>
            <a:r>
              <a:rPr lang="en-US" sz="1600" dirty="0" smtClean="0"/>
              <a:t>, </a:t>
            </a:r>
            <a:br>
              <a:rPr lang="en-US" sz="1600" dirty="0" smtClean="0"/>
            </a:br>
            <a:r>
              <a:rPr lang="en-US" sz="1600" dirty="0" smtClean="0"/>
              <a:t>{Gaussian </a:t>
            </a:r>
            <a:r>
              <a:rPr lang="en-US" sz="1600" b="1" dirty="0" smtClean="0"/>
              <a:t>rough</a:t>
            </a:r>
            <a:r>
              <a:rPr lang="en-US" sz="1600" dirty="0" smtClean="0"/>
              <a:t> soil: </a:t>
            </a:r>
            <a:r>
              <a:rPr lang="en-US" sz="1600" dirty="0" err="1" smtClean="0"/>
              <a:t>kh</a:t>
            </a:r>
            <a:r>
              <a:rPr lang="en-US" sz="1600" dirty="0"/>
              <a:t>=</a:t>
            </a:r>
            <a:r>
              <a:rPr lang="en-US" sz="1600" dirty="0" smtClean="0"/>
              <a:t>0.1, </a:t>
            </a:r>
            <a:r>
              <a:rPr lang="en-US" sz="1600" dirty="0"/>
              <a:t>s</a:t>
            </a:r>
            <a:r>
              <a:rPr lang="en-US" sz="1600" dirty="0" smtClean="0"/>
              <a:t>=</a:t>
            </a:r>
            <a:r>
              <a:rPr lang="en-US" sz="1600" dirty="0"/>
              <a:t>5</a:t>
            </a:r>
            <a:r>
              <a:rPr lang="en-US" sz="1600" baseline="70000" dirty="0" smtClean="0">
                <a:solidFill>
                  <a:prstClr val="black"/>
                </a:solidFill>
              </a:rPr>
              <a:t>o</a:t>
            </a:r>
            <a:r>
              <a:rPr lang="en-US" sz="1600" dirty="0"/>
              <a:t>}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40152" y="1609154"/>
            <a:ext cx="284681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Conclusion</a:t>
            </a:r>
          </a:p>
          <a:p>
            <a:endParaRPr lang="en-US" sz="2000" dirty="0" smtClean="0"/>
          </a:p>
          <a:p>
            <a:r>
              <a:rPr lang="en-US" sz="2400" dirty="0" smtClean="0">
                <a:solidFill>
                  <a:schemeClr val="accent5"/>
                </a:solidFill>
              </a:rPr>
              <a:t>Radar is very sensitive to top </a:t>
            </a:r>
            <a:r>
              <a:rPr lang="en-US" sz="2400" dirty="0" err="1" smtClean="0">
                <a:solidFill>
                  <a:schemeClr val="accent5"/>
                </a:solidFill>
              </a:rPr>
              <a:t>λ</a:t>
            </a:r>
            <a:r>
              <a:rPr lang="en-US" sz="2400" dirty="0" smtClean="0">
                <a:solidFill>
                  <a:schemeClr val="accent5"/>
                </a:solidFill>
              </a:rPr>
              <a:t>/2 of soil.</a:t>
            </a:r>
          </a:p>
          <a:p>
            <a:endParaRPr lang="en-US" sz="2400" dirty="0"/>
          </a:p>
          <a:p>
            <a:r>
              <a:rPr lang="en-US" sz="2400" dirty="0" smtClean="0"/>
              <a:t>Making assumption of constant soil moisture can lead to large errors, </a:t>
            </a:r>
            <a:br>
              <a:rPr lang="en-US" sz="2400" dirty="0" smtClean="0"/>
            </a:br>
            <a:r>
              <a:rPr lang="en-US" sz="2400" dirty="0" smtClean="0"/>
              <a:t>esp. for drying soils</a:t>
            </a:r>
          </a:p>
          <a:p>
            <a:endParaRPr lang="en-US" sz="2400" dirty="0"/>
          </a:p>
          <a:p>
            <a:r>
              <a:rPr lang="en-US" sz="2400" dirty="0" smtClean="0"/>
              <a:t>Date cube FAIL!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142109" y="274638"/>
                <a:ext cx="7390331" cy="1020762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Hetero Soil – Radar Return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b="0" i="1" dirty="0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IN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9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42109" y="274638"/>
                <a:ext cx="7390331" cy="1020762"/>
              </a:xfrm>
              <a:blipFill rotWithShape="0">
                <a:blip r:embed="rId3"/>
                <a:stretch>
                  <a:fillRect l="-2061" b="-19048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524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69" y="94911"/>
            <a:ext cx="5209967" cy="6707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6012160" y="1628800"/>
            <a:ext cx="2808312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200" dirty="0" smtClean="0">
                <a:latin typeface="+mj-lt"/>
              </a:rPr>
              <a:t>Microwave remote sensing offers all-weather capability</a:t>
            </a:r>
            <a:endParaRPr lang="en-IN" sz="3200" dirty="0">
              <a:latin typeface="+mj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7" name="Ink 56"/>
              <p14:cNvContentPartPr/>
              <p14:nvPr/>
            </p14:nvContentPartPr>
            <p14:xfrm>
              <a:off x="5855400" y="4478358"/>
              <a:ext cx="1118880" cy="911880"/>
            </p14:xfrm>
          </p:contentPart>
        </mc:Choice>
        <mc:Fallback xmlns="">
          <p:pic>
            <p:nvPicPr>
              <p:cNvPr id="57" name="Ink 5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37400" y="4465038"/>
                <a:ext cx="1148040" cy="9432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7512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How to compute?</a:t>
            </a:r>
            <a:endParaRPr lang="en-I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ln>
                <a:noFill/>
              </a:ln>
            </p:spPr>
            <p:txBody>
              <a:bodyPr>
                <a:normAutofit fontScale="92500" lnSpcReduction="20000"/>
              </a:bodyPr>
              <a:lstStyle/>
              <a:p>
                <a:r>
                  <a:rPr lang="en-IN" sz="2600" dirty="0" smtClean="0">
                    <a:solidFill>
                      <a:schemeClr val="accent1"/>
                    </a:solidFill>
                  </a:rPr>
                  <a:t>Start with Maxwell’s equations</a:t>
                </a:r>
                <a:r>
                  <a:rPr lang="en-IN" dirty="0" smtClean="0">
                    <a:solidFill>
                      <a:schemeClr val="accent1"/>
                    </a:solidFill>
                  </a:rPr>
                  <a:t/>
                </a:r>
                <a:br>
                  <a:rPr lang="en-IN" dirty="0" smtClean="0">
                    <a:solidFill>
                      <a:schemeClr val="accent1"/>
                    </a:solidFill>
                  </a:rPr>
                </a:br>
                <a:r>
                  <a:rPr lang="en-IN" dirty="0" smtClean="0">
                    <a:solidFill>
                      <a:schemeClr val="accent1"/>
                    </a:solidFill>
                  </a:rPr>
                  <a:t/>
                </a:r>
                <a:br>
                  <a:rPr lang="en-IN" dirty="0" smtClean="0">
                    <a:solidFill>
                      <a:schemeClr val="accent1"/>
                    </a:solidFill>
                  </a:rPr>
                </a:br>
                <a14:m>
                  <m:oMath xmlns:m="http://schemas.openxmlformats.org/officeDocument/2006/math">
                    <m:r>
                      <a:rPr lang="en-IN" sz="300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𝛻</m:t>
                    </m:r>
                    <m:r>
                      <a:rPr lang="en-IN" sz="300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IN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IN" sz="3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𝐻</m:t>
                        </m:r>
                      </m:e>
                    </m:acc>
                    <m:d>
                      <m:dPr>
                        <m:ctrlPr>
                          <a:rPr lang="en-IN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IN" sz="3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𝑟</m:t>
                        </m:r>
                      </m:e>
                    </m:d>
                    <m:r>
                      <a:rPr lang="en-IN" sz="30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en-IN" sz="30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𝑗𝑤</m:t>
                    </m:r>
                    <m:r>
                      <a:rPr lang="en-IN" sz="30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en-IN" sz="30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𝜀</m:t>
                    </m:r>
                    <m:d>
                      <m:dPr>
                        <m:ctrlPr>
                          <a:rPr lang="en-IN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IN" sz="30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𝑟</m:t>
                        </m:r>
                      </m:e>
                    </m:d>
                    <m:r>
                      <a:rPr lang="en-IN" sz="30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IN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IN" sz="30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𝐸</m:t>
                        </m:r>
                      </m:e>
                    </m:acc>
                    <m:d>
                      <m:dPr>
                        <m:ctrlPr>
                          <a:rPr lang="en-IN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IN" sz="30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𝑟</m:t>
                        </m:r>
                      </m:e>
                    </m:d>
                  </m:oMath>
                </a14:m>
                <a:r>
                  <a:rPr lang="en-IN" sz="3000" b="0" dirty="0" smtClean="0">
                    <a:solidFill>
                      <a:schemeClr val="tx1"/>
                    </a:solidFill>
                    <a:ea typeface="Cambria Math"/>
                  </a:rPr>
                  <a:t/>
                </a:r>
                <a:br>
                  <a:rPr lang="en-IN" sz="3000" b="0" dirty="0" smtClean="0">
                    <a:solidFill>
                      <a:schemeClr val="tx1"/>
                    </a:solidFill>
                    <a:ea typeface="Cambria Math"/>
                  </a:rPr>
                </a:br>
                <a14:m>
                  <m:oMath xmlns:m="http://schemas.openxmlformats.org/officeDocument/2006/math">
                    <m:r>
                      <a:rPr lang="en-IN" sz="3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𝛻</m:t>
                    </m:r>
                    <m:r>
                      <a:rPr lang="en-IN" sz="3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IN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IN" sz="30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𝐸</m:t>
                        </m:r>
                      </m:e>
                    </m:acc>
                    <m:d>
                      <m:dPr>
                        <m:ctrlPr>
                          <a:rPr lang="en-IN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IN" sz="3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𝑟</m:t>
                        </m:r>
                      </m:e>
                    </m:d>
                    <m:r>
                      <a:rPr lang="en-IN" sz="3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en-IN" sz="30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−</m:t>
                    </m:r>
                    <m:r>
                      <a:rPr lang="en-IN" sz="30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𝑗𝑤</m:t>
                    </m:r>
                    <m:r>
                      <a:rPr lang="en-IN" sz="30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en-IN" sz="30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𝜇</m:t>
                    </m:r>
                    <m:d>
                      <m:dPr>
                        <m:ctrlPr>
                          <a:rPr lang="en-IN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IN" sz="3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𝑟</m:t>
                        </m:r>
                      </m:e>
                    </m:d>
                    <m:r>
                      <a:rPr lang="en-IN" sz="3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IN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IN" sz="30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𝐻</m:t>
                        </m:r>
                      </m:e>
                    </m:acc>
                    <m:d>
                      <m:dPr>
                        <m:ctrlPr>
                          <a:rPr lang="en-IN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IN" sz="3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𝑟</m:t>
                        </m:r>
                      </m:e>
                    </m:d>
                  </m:oMath>
                </a14:m>
                <a:endParaRPr lang="en-IN" b="0" dirty="0" smtClean="0">
                  <a:solidFill>
                    <a:schemeClr val="accent1"/>
                  </a:solidFill>
                  <a:ea typeface="Cambria Math"/>
                </a:endParaRPr>
              </a:p>
              <a:p>
                <a:endParaRPr lang="en-IN" b="0" dirty="0" smtClean="0">
                  <a:solidFill>
                    <a:schemeClr val="accent1"/>
                  </a:solidFill>
                  <a:ea typeface="Cambria Math"/>
                </a:endParaRPr>
              </a:p>
              <a:p>
                <a:r>
                  <a:rPr lang="en-IN" sz="2600" dirty="0" smtClean="0">
                    <a:solidFill>
                      <a:schemeClr val="accent1"/>
                    </a:solidFill>
                    <a:ea typeface="Cambria Math"/>
                  </a:rPr>
                  <a:t>Recall  </a:t>
                </a:r>
                <a14:m>
                  <m:oMath xmlns:m="http://schemas.openxmlformats.org/officeDocument/2006/math">
                    <m:r>
                      <a:rPr lang="en-IN" sz="300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𝛻</m:t>
                    </m:r>
                    <m:r>
                      <a:rPr lang="en-IN" sz="3000" b="0" i="1" smtClean="0">
                        <a:solidFill>
                          <a:schemeClr val="accent1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en-IN" sz="30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: </m:t>
                    </m:r>
                    <m:f>
                      <m:fPr>
                        <m:ctrlPr>
                          <a:rPr lang="en-IN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IN" sz="30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𝜕</m:t>
                        </m:r>
                      </m:num>
                      <m:den>
                        <m:r>
                          <a:rPr lang="en-IN" sz="3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en-IN" sz="30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𝑥</m:t>
                        </m:r>
                      </m:den>
                    </m:f>
                    <m:r>
                      <a:rPr lang="en-IN" sz="30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</m:t>
                    </m:r>
                    <m:acc>
                      <m:accPr>
                        <m:chr m:val="̂"/>
                        <m:ctrlPr>
                          <a:rPr lang="en-IN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IN" sz="30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acc>
                    <m:r>
                      <a:rPr lang="en-IN" sz="30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f>
                      <m:fPr>
                        <m:ctrlPr>
                          <a:rPr lang="en-IN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IN" sz="3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𝜕</m:t>
                        </m:r>
                      </m:num>
                      <m:den>
                        <m:r>
                          <a:rPr lang="en-IN" sz="3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en-IN" sz="30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𝑦</m:t>
                        </m:r>
                      </m:den>
                    </m:f>
                    <m:r>
                      <a:rPr lang="en-IN" sz="3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</m:t>
                    </m:r>
                    <m:acc>
                      <m:accPr>
                        <m:chr m:val="̂"/>
                        <m:ctrlPr>
                          <a:rPr lang="en-IN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IN" sz="30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𝑦</m:t>
                        </m:r>
                      </m:e>
                    </m:acc>
                    <m:r>
                      <a:rPr lang="en-IN" sz="30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f>
                      <m:fPr>
                        <m:ctrlPr>
                          <a:rPr lang="en-IN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IN" sz="3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𝜕</m:t>
                        </m:r>
                      </m:num>
                      <m:den>
                        <m:r>
                          <a:rPr lang="en-IN" sz="3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en-IN" sz="30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𝑧</m:t>
                        </m:r>
                      </m:den>
                    </m:f>
                    <m:r>
                      <a:rPr lang="en-IN" sz="3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</m:t>
                    </m:r>
                    <m:acc>
                      <m:accPr>
                        <m:chr m:val="̂"/>
                        <m:ctrlPr>
                          <a:rPr lang="en-IN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IN" sz="30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𝑧</m:t>
                        </m:r>
                      </m:e>
                    </m:acc>
                  </m:oMath>
                </a14:m>
                <a:endParaRPr lang="en-IN" b="0" dirty="0" smtClean="0">
                  <a:solidFill>
                    <a:schemeClr val="accent6">
                      <a:lumMod val="75000"/>
                    </a:schemeClr>
                  </a:solidFill>
                  <a:ea typeface="Cambria Math"/>
                </a:endParaRPr>
              </a:p>
              <a:p>
                <a:endParaRPr lang="en-IN" dirty="0" smtClean="0">
                  <a:solidFill>
                    <a:schemeClr val="accent1"/>
                  </a:solidFill>
                  <a:ea typeface="Cambria Math"/>
                </a:endParaRPr>
              </a:p>
              <a:p>
                <a:r>
                  <a:rPr lang="en-IN" sz="2600" dirty="0" smtClean="0">
                    <a:solidFill>
                      <a:schemeClr val="accent1"/>
                    </a:solidFill>
                    <a:ea typeface="Cambria Math"/>
                  </a:rPr>
                  <a:t>Combine it into a single equation</a:t>
                </a:r>
                <a:r>
                  <a:rPr lang="en-IN" dirty="0" smtClean="0">
                    <a:solidFill>
                      <a:schemeClr val="accent1"/>
                    </a:solidFill>
                    <a:ea typeface="Cambria Math"/>
                  </a:rPr>
                  <a:t/>
                </a:r>
                <a:br>
                  <a:rPr lang="en-IN" dirty="0" smtClean="0">
                    <a:solidFill>
                      <a:schemeClr val="accent1"/>
                    </a:solidFill>
                    <a:ea typeface="Cambria Math"/>
                  </a:rPr>
                </a:br>
                <a:r>
                  <a:rPr lang="en-IN" dirty="0" smtClean="0">
                    <a:ea typeface="Cambria Math"/>
                  </a:rPr>
                  <a:t/>
                </a:r>
                <a:br>
                  <a:rPr lang="en-IN" dirty="0" smtClean="0">
                    <a:ea typeface="Cambria Math"/>
                  </a:rPr>
                </a:br>
                <a14:m>
                  <m:oMath xmlns:m="http://schemas.openxmlformats.org/officeDocument/2006/math">
                    <m:r>
                      <a:rPr lang="en-IN" i="1" smtClean="0">
                        <a:latin typeface="Cambria Math"/>
                        <a:ea typeface="Cambria Math"/>
                      </a:rPr>
                      <m:t>𝛻</m:t>
                    </m:r>
                    <m:r>
                      <a:rPr lang="en-IN" i="1" smtClean="0">
                        <a:latin typeface="Cambria Math"/>
                        <a:ea typeface="Cambria Math"/>
                      </a:rPr>
                      <m:t>×</m:t>
                    </m:r>
                    <m:d>
                      <m:dPr>
                        <m:ctrlPr>
                          <a:rPr lang="en-IN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IN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IN" b="0" i="1" smtClean="0"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IN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IN" i="1">
                                    <a:latin typeface="Cambria Math"/>
                                    <a:ea typeface="Cambria Math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en-IN" b="0" i="1" smtClean="0">
                                    <a:latin typeface="Cambria Math"/>
                                    <a:ea typeface="Cambria Math"/>
                                  </a:rPr>
                                  <m:t>𝑟</m:t>
                                </m:r>
                              </m:sub>
                            </m:sSub>
                            <m:r>
                              <a:rPr lang="en-IN" b="0" i="1" smtClean="0">
                                <a:latin typeface="Cambria Math"/>
                                <a:ea typeface="Cambria Math"/>
                              </a:rPr>
                              <m:t>(</m:t>
                            </m:r>
                            <m:r>
                              <a:rPr lang="en-IN" b="0" i="1" smtClean="0">
                                <a:latin typeface="Cambria Math"/>
                                <a:ea typeface="Cambria Math"/>
                              </a:rPr>
                              <m:t>𝑟</m:t>
                            </m:r>
                            <m:r>
                              <a:rPr lang="en-IN" b="0" i="1" smtClean="0">
                                <a:latin typeface="Cambria Math"/>
                                <a:ea typeface="Cambria Math"/>
                              </a:rPr>
                              <m:t>)</m:t>
                            </m:r>
                          </m:den>
                        </m:f>
                        <m:r>
                          <a:rPr lang="en-IN" i="1" smtClean="0">
                            <a:latin typeface="Cambria Math"/>
                            <a:ea typeface="Cambria Math"/>
                          </a:rPr>
                          <m:t>𝛻</m:t>
                        </m:r>
                        <m:r>
                          <a:rPr lang="en-IN" i="1" smtClean="0">
                            <a:latin typeface="Cambria Math"/>
                            <a:ea typeface="Cambria Math"/>
                          </a:rPr>
                          <m:t>×</m:t>
                        </m:r>
                        <m:acc>
                          <m:accPr>
                            <m:chr m:val="⃗"/>
                            <m:ctrlPr>
                              <a:rPr lang="en-IN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IN" i="1">
                                <a:latin typeface="Cambria Math"/>
                                <a:ea typeface="Cambria Math"/>
                              </a:rPr>
                              <m:t>𝐻</m:t>
                            </m:r>
                          </m:e>
                        </m:acc>
                        <m:d>
                          <m:dPr>
                            <m:ctrlPr>
                              <a:rPr lang="en-IN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IN" i="1">
                                <a:latin typeface="Cambria Math"/>
                                <a:ea typeface="Cambria Math"/>
                              </a:rPr>
                              <m:t>𝑟</m:t>
                            </m:r>
                          </m:e>
                        </m:d>
                      </m:e>
                    </m:d>
                    <m:r>
                      <a:rPr lang="en-IN" b="0" i="1" smtClean="0">
                        <a:latin typeface="Cambria Math"/>
                        <a:ea typeface="Cambria Math"/>
                      </a:rPr>
                      <m:t>=</m:t>
                    </m:r>
                    <m:sSubSup>
                      <m:sSubSupPr>
                        <m:ctrlPr>
                          <a:rPr lang="en-IN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SupPr>
                      <m:e>
                        <m:r>
                          <a:rPr lang="en-IN" b="0" i="1" smtClean="0">
                            <a:latin typeface="Cambria Math"/>
                            <a:ea typeface="Cambria Math"/>
                          </a:rPr>
                          <m:t>𝑘</m:t>
                        </m:r>
                      </m:e>
                      <m:sub>
                        <m:r>
                          <a:rPr lang="en-IN" b="0" i="1" smtClean="0">
                            <a:latin typeface="Cambria Math"/>
                            <a:ea typeface="Cambria Math"/>
                          </a:rPr>
                          <m:t>0</m:t>
                        </m:r>
                      </m:sub>
                      <m:sup>
                        <m:r>
                          <a:rPr lang="en-IN" b="0" i="1" smtClean="0">
                            <a:latin typeface="Cambria Math"/>
                            <a:ea typeface="Cambria Math"/>
                          </a:rPr>
                          <m:t>2 </m:t>
                        </m:r>
                      </m:sup>
                    </m:sSubSup>
                    <m:sSub>
                      <m:sSubPr>
                        <m:ctrlPr>
                          <a:rPr lang="en-IN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IN" b="0" i="1" smtClean="0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b>
                        <m:r>
                          <a:rPr lang="en-IN" b="0" i="1" smtClean="0">
                            <a:latin typeface="Cambria Math"/>
                            <a:ea typeface="Cambria Math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en-IN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IN" b="0" i="1" smtClean="0">
                            <a:latin typeface="Cambria Math"/>
                            <a:ea typeface="Cambria Math"/>
                          </a:rPr>
                          <m:t>𝑟</m:t>
                        </m:r>
                      </m:e>
                    </m:d>
                    <m:r>
                      <a:rPr lang="en-IN" b="0" i="1" smtClean="0">
                        <a:latin typeface="Cambria Math"/>
                        <a:ea typeface="Cambria Math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IN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IN" i="1">
                            <a:latin typeface="Cambria Math"/>
                            <a:ea typeface="Cambria Math"/>
                          </a:rPr>
                          <m:t>𝐻</m:t>
                        </m:r>
                      </m:e>
                    </m:acc>
                    <m:d>
                      <m:dPr>
                        <m:ctrlPr>
                          <a:rPr lang="en-IN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IN" i="1">
                            <a:latin typeface="Cambria Math"/>
                            <a:ea typeface="Cambria Math"/>
                          </a:rPr>
                          <m:t>𝑟</m:t>
                        </m:r>
                      </m:e>
                    </m:d>
                  </m:oMath>
                </a14:m>
                <a:endParaRPr lang="en-IN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155" t="-32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74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How to compute: FEM</a:t>
            </a:r>
            <a:endParaRPr lang="en-IN" dirty="0"/>
          </a:p>
        </p:txBody>
      </p:sp>
      <p:sp>
        <p:nvSpPr>
          <p:cNvPr id="7" name="Shape 72"/>
          <p:cNvSpPr/>
          <p:nvPr/>
        </p:nvSpPr>
        <p:spPr>
          <a:xfrm>
            <a:off x="577877" y="2713856"/>
            <a:ext cx="8100393" cy="388349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766126" y="1196960"/>
            <a:ext cx="7118242" cy="2376056"/>
            <a:chOff x="766126" y="1196960"/>
            <a:chExt cx="7118242" cy="2376056"/>
          </a:xfrm>
        </p:grpSpPr>
        <p:grpSp>
          <p:nvGrpSpPr>
            <p:cNvPr id="29" name="Group 28"/>
            <p:cNvGrpSpPr/>
            <p:nvPr/>
          </p:nvGrpSpPr>
          <p:grpSpPr>
            <a:xfrm>
              <a:off x="5913091" y="1196960"/>
              <a:ext cx="1440000" cy="2376056"/>
              <a:chOff x="3356926" y="1210815"/>
              <a:chExt cx="1440000" cy="2376056"/>
            </a:xfrm>
          </p:grpSpPr>
          <p:sp>
            <p:nvSpPr>
              <p:cNvPr id="8" name="Isosceles Triangle 7"/>
              <p:cNvSpPr/>
              <p:nvPr/>
            </p:nvSpPr>
            <p:spPr>
              <a:xfrm>
                <a:off x="3827981" y="3358271"/>
                <a:ext cx="304800" cy="228600"/>
              </a:xfrm>
              <a:prstGeom prst="triangle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9" name="Arc 8"/>
              <p:cNvSpPr/>
              <p:nvPr/>
            </p:nvSpPr>
            <p:spPr>
              <a:xfrm flipV="1">
                <a:off x="3356926" y="1210815"/>
                <a:ext cx="1440000" cy="2229709"/>
              </a:xfrm>
              <a:prstGeom prst="arc">
                <a:avLst/>
              </a:prstGeom>
              <a:ln>
                <a:headEnd type="arrow" w="med" len="med"/>
                <a:tailEnd type="none" w="med" len="med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766126" y="1773649"/>
              <a:ext cx="7118242" cy="914400"/>
              <a:chOff x="1134535" y="2403613"/>
              <a:chExt cx="7118242" cy="914400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1134535" y="2556214"/>
                <a:ext cx="7118242" cy="461665"/>
                <a:chOff x="1134535" y="2556214"/>
                <a:chExt cx="7118242" cy="461665"/>
              </a:xfrm>
            </p:grpSpPr>
            <p:sp>
              <p:nvSpPr>
                <p:cNvPr id="26" name="TextBox 25"/>
                <p:cNvSpPr txBox="1"/>
                <p:nvPr/>
              </p:nvSpPr>
              <p:spPr>
                <a:xfrm>
                  <a:off x="1134535" y="2556214"/>
                  <a:ext cx="142869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 smtClean="0">
                      <a:solidFill>
                        <a:schemeClr val="accent5"/>
                      </a:solidFill>
                    </a:rPr>
                    <a:t>Solve</a:t>
                  </a:r>
                  <a:endParaRPr lang="en-US" dirty="0">
                    <a:solidFill>
                      <a:schemeClr val="accent5"/>
                    </a:solidFill>
                  </a:endParaRP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6755188" y="2556214"/>
                  <a:ext cx="14975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 smtClean="0">
                      <a:solidFill>
                        <a:schemeClr val="accent5"/>
                      </a:solidFill>
                    </a:rPr>
                    <a:t>in each</a:t>
                  </a:r>
                  <a:endParaRPr lang="en-US" sz="2400" dirty="0">
                    <a:solidFill>
                      <a:schemeClr val="accent5"/>
                    </a:solidFill>
                  </a:endParaRPr>
                </a:p>
              </p:txBody>
            </p:sp>
            <p:cxnSp>
              <p:nvCxnSpPr>
                <p:cNvPr id="28" name="Straight Arrow Connector 27"/>
                <p:cNvCxnSpPr/>
                <p:nvPr/>
              </p:nvCxnSpPr>
              <p:spPr>
                <a:xfrm>
                  <a:off x="2035678" y="2762820"/>
                  <a:ext cx="600475" cy="1564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93111" y="2403613"/>
                <a:ext cx="3916017" cy="914400"/>
              </a:xfrm>
              <a:prstGeom prst="rect">
                <a:avLst/>
              </a:prstGeom>
              <a:solidFill>
                <a:schemeClr val="tx1"/>
              </a:solidFill>
            </p:spPr>
          </p:pic>
        </p:grpSp>
      </p:grpSp>
    </p:spTree>
    <p:extLst>
      <p:ext uri="{BB962C8B-B14F-4D97-AF65-F5344CB8AC3E}">
        <p14:creationId xmlns:p14="http://schemas.microsoft.com/office/powerpoint/2010/main" val="279254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FEM : Basis Elements</a:t>
            </a:r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Shape 72"/>
          <p:cNvSpPr>
            <a:spLocks noChangeAspect="1"/>
          </p:cNvSpPr>
          <p:nvPr/>
        </p:nvSpPr>
        <p:spPr>
          <a:xfrm>
            <a:off x="971600" y="1664718"/>
            <a:ext cx="4739986" cy="217348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</p:sp>
      <p:grpSp>
        <p:nvGrpSpPr>
          <p:cNvPr id="10" name="Group 9"/>
          <p:cNvGrpSpPr/>
          <p:nvPr/>
        </p:nvGrpSpPr>
        <p:grpSpPr>
          <a:xfrm>
            <a:off x="4219900" y="1682062"/>
            <a:ext cx="4847900" cy="2467018"/>
            <a:chOff x="4219900" y="1524000"/>
            <a:chExt cx="4847900" cy="2467018"/>
          </a:xfrm>
        </p:grpSpPr>
        <p:sp>
          <p:nvSpPr>
            <p:cNvPr id="7" name="Arc 6"/>
            <p:cNvSpPr/>
            <p:nvPr/>
          </p:nvSpPr>
          <p:spPr>
            <a:xfrm rot="18134191">
              <a:off x="4773621" y="1227497"/>
              <a:ext cx="2209800" cy="3317242"/>
            </a:xfrm>
            <a:prstGeom prst="arc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548489" y="1524000"/>
              <a:ext cx="251931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In each element, field is expanded along Whitney basis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31904" y="3886200"/>
            <a:ext cx="5735496" cy="2625744"/>
            <a:chOff x="69775" y="3879973"/>
            <a:chExt cx="5735496" cy="2625744"/>
          </a:xfrm>
        </p:grpSpPr>
        <p:grpSp>
          <p:nvGrpSpPr>
            <p:cNvPr id="12" name="Group 11"/>
            <p:cNvGrpSpPr/>
            <p:nvPr/>
          </p:nvGrpSpPr>
          <p:grpSpPr>
            <a:xfrm>
              <a:off x="69775" y="3879973"/>
              <a:ext cx="5623856" cy="2361676"/>
              <a:chOff x="69775" y="3879973"/>
              <a:chExt cx="5623856" cy="2361676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69775" y="3879973"/>
                <a:ext cx="5623856" cy="2361676"/>
              </a:xfrm>
              <a:prstGeom prst="roundRect">
                <a:avLst>
                  <a:gd name="adj" fmla="val 10167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131361" y="4360692"/>
                <a:ext cx="5486400" cy="1880957"/>
                <a:chOff x="1846551" y="4400284"/>
                <a:chExt cx="5486400" cy="1880957"/>
              </a:xfrm>
            </p:grpSpPr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846551" y="4400284"/>
                  <a:ext cx="5486400" cy="1665514"/>
                </a:xfrm>
                <a:prstGeom prst="rect">
                  <a:avLst/>
                </a:prstGeom>
              </p:spPr>
            </p:pic>
            <p:sp>
              <p:nvSpPr>
                <p:cNvPr id="18" name="TextBox 17"/>
                <p:cNvSpPr txBox="1"/>
                <p:nvPr/>
              </p:nvSpPr>
              <p:spPr>
                <a:xfrm>
                  <a:off x="3245883" y="4898821"/>
                  <a:ext cx="683794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dirty="0" smtClean="0">
                      <a:solidFill>
                        <a:schemeClr val="bg1"/>
                      </a:solidFill>
                    </a:rPr>
                    <a:t>U</a:t>
                  </a:r>
                  <a:r>
                    <a:rPr lang="en-US" sz="2200" baseline="-25000" dirty="0" smtClean="0">
                      <a:solidFill>
                        <a:schemeClr val="bg1"/>
                      </a:solidFill>
                    </a:rPr>
                    <a:t>1</a:t>
                  </a:r>
                  <a:endParaRPr lang="en-US" sz="2200" baseline="-25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3967378" y="4807863"/>
                  <a:ext cx="683794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dirty="0" smtClean="0">
                      <a:solidFill>
                        <a:schemeClr val="bg1"/>
                      </a:solidFill>
                    </a:rPr>
                    <a:t>U</a:t>
                  </a:r>
                  <a:r>
                    <a:rPr lang="en-US" sz="2200" baseline="-25000" dirty="0">
                      <a:solidFill>
                        <a:schemeClr val="bg1"/>
                      </a:solidFill>
                    </a:rPr>
                    <a:t>2</a:t>
                  </a: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6273009" y="5850354"/>
                  <a:ext cx="683794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dirty="0" smtClean="0">
                      <a:solidFill>
                        <a:schemeClr val="bg1"/>
                      </a:solidFill>
                    </a:rPr>
                    <a:t>U</a:t>
                  </a:r>
                  <a:r>
                    <a:rPr lang="en-US" sz="2200" baseline="-25000" dirty="0">
                      <a:solidFill>
                        <a:schemeClr val="bg1"/>
                      </a:solidFill>
                    </a:rPr>
                    <a:t>3</a:t>
                  </a:r>
                </a:p>
              </p:txBody>
            </p:sp>
          </p:grpSp>
          <p:sp>
            <p:nvSpPr>
              <p:cNvPr id="16" name="TextBox 15"/>
              <p:cNvSpPr txBox="1"/>
              <p:nvPr/>
            </p:nvSpPr>
            <p:spPr>
              <a:xfrm>
                <a:off x="1493183" y="3991360"/>
                <a:ext cx="36143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3 unknowns per element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228600" y="6228718"/>
              <a:ext cx="557667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i="1" dirty="0"/>
                <a:t>Finite Element Analysis of Antennas and Arrays, </a:t>
              </a:r>
              <a:r>
                <a:rPr lang="en-US" sz="1200" dirty="0" smtClean="0"/>
                <a:t>J-Ming </a:t>
              </a:r>
              <a:r>
                <a:rPr lang="en-US" sz="1200" dirty="0"/>
                <a:t>Jin and </a:t>
              </a:r>
              <a:r>
                <a:rPr lang="en-US" sz="1200" dirty="0" smtClean="0"/>
                <a:t>DJ</a:t>
              </a:r>
              <a:r>
                <a:rPr lang="en-US" sz="1200" dirty="0"/>
                <a:t>. </a:t>
              </a:r>
              <a:r>
                <a:rPr lang="en-US" sz="1200" dirty="0" smtClean="0"/>
                <a:t>Riley, Wiley 2009</a:t>
              </a:r>
              <a:endParaRPr lang="en-US" sz="12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791316" y="3451874"/>
            <a:ext cx="3295535" cy="3073470"/>
            <a:chOff x="5791316" y="3594679"/>
            <a:chExt cx="3295535" cy="3073470"/>
          </a:xfrm>
        </p:grpSpPr>
        <p:sp>
          <p:nvSpPr>
            <p:cNvPr id="22" name="Rounded Rectangle 21"/>
            <p:cNvSpPr/>
            <p:nvPr/>
          </p:nvSpPr>
          <p:spPr>
            <a:xfrm>
              <a:off x="5791316" y="3594679"/>
              <a:ext cx="3295535" cy="3073470"/>
            </a:xfrm>
            <a:prstGeom prst="roundRect">
              <a:avLst>
                <a:gd name="adj" fmla="val 9402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943600" y="3733495"/>
              <a:ext cx="3124200" cy="255454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000" dirty="0"/>
                <a:t>Each basis element has:</a:t>
              </a:r>
            </a:p>
            <a:p>
              <a:pPr marL="342900" indent="-342900">
                <a:buAutoNum type="arabicPeriod"/>
              </a:pPr>
              <a:r>
                <a:rPr lang="en-US" sz="2000" dirty="0"/>
                <a:t>Constant tangential component along one edge.</a:t>
              </a:r>
            </a:p>
            <a:p>
              <a:pPr marL="342900" indent="-342900">
                <a:buAutoNum type="arabicPeriod"/>
              </a:pPr>
              <a:r>
                <a:rPr lang="en-US" sz="2000" dirty="0"/>
                <a:t>Only normal component along other edges</a:t>
              </a:r>
              <a:r>
                <a:rPr lang="en-US" sz="2000" dirty="0" smtClean="0"/>
                <a:t>.</a:t>
              </a:r>
            </a:p>
            <a:p>
              <a:r>
                <a:rPr lang="en-US" sz="2000" dirty="0" smtClean="0"/>
                <a:t/>
              </a:r>
              <a:br>
                <a:rPr lang="en-US" sz="2000" dirty="0" smtClean="0"/>
              </a:br>
              <a:r>
                <a:rPr lang="en-US" sz="2000" dirty="0" smtClean="0"/>
                <a:t>   (Constant curl)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5919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FEM : </a:t>
            </a:r>
            <a:r>
              <a:rPr lang="en-IN" dirty="0" err="1" smtClean="0"/>
              <a:t>Galerkin</a:t>
            </a:r>
            <a:r>
              <a:rPr lang="en-IN" dirty="0" smtClean="0"/>
              <a:t> Method </a:t>
            </a:r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594442" y="1781743"/>
            <a:ext cx="7865990" cy="792089"/>
            <a:chOff x="-612724" y="1702517"/>
            <a:chExt cx="7865990" cy="79208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3236" t="8864" r="1758" b="18950"/>
            <a:stretch/>
          </p:blipFill>
          <p:spPr>
            <a:xfrm>
              <a:off x="2788770" y="1702517"/>
              <a:ext cx="4464496" cy="792089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8" name="TextBox 7"/>
            <p:cNvSpPr txBox="1"/>
            <p:nvPr/>
          </p:nvSpPr>
          <p:spPr>
            <a:xfrm>
              <a:off x="-612724" y="1857586"/>
              <a:ext cx="50576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spcBef>
                  <a:spcPts val="2000"/>
                </a:spcBef>
                <a:buClr>
                  <a:srgbClr val="2C7C9F">
                    <a:lumMod val="60000"/>
                    <a:lumOff val="40000"/>
                  </a:srgbClr>
                </a:buClr>
                <a:buSzPct val="110000"/>
              </a:pPr>
              <a:r>
                <a:rPr lang="en-US" sz="2400" dirty="0"/>
                <a:t>Take the wave equation</a:t>
              </a:r>
              <a:r>
                <a:rPr lang="en-US" sz="2400" dirty="0" smtClean="0"/>
                <a:t>:</a:t>
              </a:r>
              <a:endParaRPr lang="en-US" sz="24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60578" y="2636912"/>
            <a:ext cx="5838122" cy="1184548"/>
            <a:chOff x="1060578" y="2672054"/>
            <a:chExt cx="5838122" cy="118454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t="7698" b="13552"/>
            <a:stretch/>
          </p:blipFill>
          <p:spPr>
            <a:xfrm>
              <a:off x="2043671" y="3136522"/>
              <a:ext cx="4855029" cy="720080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11" name="TextBox 10"/>
            <p:cNvSpPr txBox="1"/>
            <p:nvPr/>
          </p:nvSpPr>
          <p:spPr>
            <a:xfrm>
              <a:off x="1060578" y="2672054"/>
              <a:ext cx="50576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spcBef>
                  <a:spcPts val="2000"/>
                </a:spcBef>
                <a:buClr>
                  <a:srgbClr val="2C7C9F">
                    <a:lumMod val="60000"/>
                    <a:lumOff val="40000"/>
                  </a:srgbClr>
                </a:buClr>
                <a:buSzPct val="110000"/>
              </a:pPr>
              <a:r>
                <a:rPr lang="en-US" sz="2400" dirty="0"/>
                <a:t>Enforce it in a weak sense: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25627" y="3258652"/>
            <a:ext cx="3335240" cy="2186572"/>
            <a:chOff x="425627" y="3307751"/>
            <a:chExt cx="3335240" cy="2186572"/>
          </a:xfrm>
        </p:grpSpPr>
        <p:grpSp>
          <p:nvGrpSpPr>
            <p:cNvPr id="13" name="Group 12"/>
            <p:cNvGrpSpPr/>
            <p:nvPr/>
          </p:nvGrpSpPr>
          <p:grpSpPr>
            <a:xfrm>
              <a:off x="2176977" y="3307751"/>
              <a:ext cx="582731" cy="808176"/>
              <a:chOff x="2176977" y="3307751"/>
              <a:chExt cx="582731" cy="808176"/>
            </a:xfrm>
          </p:grpSpPr>
          <p:cxnSp>
            <p:nvCxnSpPr>
              <p:cNvPr id="17" name="Straight Arrow Connector 16"/>
              <p:cNvCxnSpPr/>
              <p:nvPr/>
            </p:nvCxnSpPr>
            <p:spPr>
              <a:xfrm flipH="1">
                <a:off x="2176977" y="3670626"/>
                <a:ext cx="418650" cy="445301"/>
              </a:xfrm>
              <a:prstGeom prst="straightConnector1">
                <a:avLst/>
              </a:prstGeom>
              <a:ln w="19050" cmpd="sng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2511896" y="3307751"/>
                <a:ext cx="247812" cy="362875"/>
              </a:xfrm>
              <a:prstGeom prst="rect">
                <a:avLst/>
              </a:prstGeom>
              <a:noFill/>
              <a:ln w="19050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425627" y="4293995"/>
              <a:ext cx="3335240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accent1"/>
                  </a:solidFill>
                </a:rPr>
                <a:t>Testing function:</a:t>
              </a:r>
            </a:p>
            <a:p>
              <a:r>
                <a:rPr lang="en-US" sz="2400" dirty="0" smtClean="0">
                  <a:solidFill>
                    <a:schemeClr val="accent1"/>
                  </a:solidFill>
                </a:rPr>
                <a:t>Chosen to be one of the basis functions.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412661" y="3258652"/>
            <a:ext cx="4626754" cy="2179776"/>
            <a:chOff x="4398706" y="3307751"/>
            <a:chExt cx="4626754" cy="2179776"/>
          </a:xfrm>
        </p:grpSpPr>
        <p:grpSp>
          <p:nvGrpSpPr>
            <p:cNvPr id="20" name="Group 19"/>
            <p:cNvGrpSpPr/>
            <p:nvPr/>
          </p:nvGrpSpPr>
          <p:grpSpPr>
            <a:xfrm>
              <a:off x="4398706" y="3307751"/>
              <a:ext cx="722771" cy="1116540"/>
              <a:chOff x="4398706" y="3307751"/>
              <a:chExt cx="722771" cy="111654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4398706" y="3307751"/>
                <a:ext cx="247812" cy="362875"/>
              </a:xfrm>
              <a:prstGeom prst="rect">
                <a:avLst/>
              </a:prstGeom>
              <a:noFill/>
              <a:ln w="19050" cmpd="sng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" name="Straight Arrow Connector 26"/>
              <p:cNvCxnSpPr/>
              <p:nvPr/>
            </p:nvCxnSpPr>
            <p:spPr>
              <a:xfrm>
                <a:off x="4506353" y="3670626"/>
                <a:ext cx="615124" cy="753665"/>
              </a:xfrm>
              <a:prstGeom prst="straightConnector1">
                <a:avLst/>
              </a:prstGeom>
              <a:ln w="19050" cmpd="sng"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/>
            <p:cNvGrpSpPr/>
            <p:nvPr/>
          </p:nvGrpSpPr>
          <p:grpSpPr>
            <a:xfrm>
              <a:off x="5285526" y="3856311"/>
              <a:ext cx="3739934" cy="1631216"/>
              <a:chOff x="4981928" y="4537347"/>
              <a:chExt cx="3739934" cy="1631216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4981928" y="4537347"/>
                <a:ext cx="3739934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chemeClr val="accent3"/>
                    </a:solidFill>
                  </a:rPr>
                  <a:t>Unknown field:</a:t>
                </a:r>
              </a:p>
              <a:p>
                <a:r>
                  <a:rPr lang="en-US" sz="2000" dirty="0" smtClean="0">
                    <a:solidFill>
                      <a:schemeClr val="accent3"/>
                    </a:solidFill>
                  </a:rPr>
                  <a:t>Expanded in terms of Whitney basis functions.</a:t>
                </a:r>
              </a:p>
              <a:p>
                <a:endParaRPr lang="en-US" sz="2000" dirty="0"/>
              </a:p>
              <a:p>
                <a:endParaRPr lang="en-US" sz="2000" dirty="0"/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34567" y="5525433"/>
                <a:ext cx="2255520" cy="640080"/>
              </a:xfrm>
              <a:prstGeom prst="rect">
                <a:avLst/>
              </a:prstGeom>
              <a:solidFill>
                <a:schemeClr val="tx1"/>
              </a:solidFill>
            </p:spPr>
          </p:pic>
        </p:grpSp>
      </p:grpSp>
      <p:sp>
        <p:nvSpPr>
          <p:cNvPr id="30" name="TextBox 29"/>
          <p:cNvSpPr txBox="1"/>
          <p:nvPr/>
        </p:nvSpPr>
        <p:spPr>
          <a:xfrm>
            <a:off x="886141" y="5519379"/>
            <a:ext cx="8498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By having </a:t>
            </a:r>
            <a:r>
              <a:rPr lang="en-US" sz="2400" b="1" dirty="0" smtClean="0"/>
              <a:t>T</a:t>
            </a:r>
            <a:r>
              <a:rPr lang="en-US" sz="2400" dirty="0" smtClean="0"/>
              <a:t> cycle through the set of basis functions </a:t>
            </a:r>
            <a:br>
              <a:rPr lang="en-US" sz="2400" dirty="0" smtClean="0"/>
            </a:br>
            <a:r>
              <a:rPr lang="en-US" sz="2400" dirty="0" smtClean="0"/>
              <a:t>we get N equations in N variables. Sparse system.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0402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3638" r="3240"/>
          <a:stretch/>
        </p:blipFill>
        <p:spPr>
          <a:xfrm>
            <a:off x="323528" y="2590800"/>
            <a:ext cx="8280920" cy="914400"/>
          </a:xfrm>
          <a:prstGeom prst="rect">
            <a:avLst/>
          </a:prstGeom>
          <a:solidFill>
            <a:schemeClr val="tx1"/>
          </a:solidFill>
        </p:spPr>
      </p:pic>
      <p:grpSp>
        <p:nvGrpSpPr>
          <p:cNvPr id="13" name="Group 12"/>
          <p:cNvGrpSpPr/>
          <p:nvPr/>
        </p:nvGrpSpPr>
        <p:grpSpPr>
          <a:xfrm>
            <a:off x="2037928" y="4205436"/>
            <a:ext cx="5486400" cy="2247900"/>
            <a:chOff x="2037928" y="4205436"/>
            <a:chExt cx="5486400" cy="224790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037928" y="4205436"/>
              <a:ext cx="5486400" cy="2247900"/>
            </a:xfrm>
            <a:prstGeom prst="rect">
              <a:avLst/>
            </a:prstGeom>
            <a:solidFill>
              <a:schemeClr val="tx1"/>
            </a:solidFill>
          </p:spPr>
        </p:pic>
        <p:grpSp>
          <p:nvGrpSpPr>
            <p:cNvPr id="15" name="Group 14"/>
            <p:cNvGrpSpPr/>
            <p:nvPr/>
          </p:nvGrpSpPr>
          <p:grpSpPr>
            <a:xfrm>
              <a:off x="2453312" y="4646556"/>
              <a:ext cx="2734642" cy="1243236"/>
              <a:chOff x="2453312" y="4646556"/>
              <a:chExt cx="2734642" cy="1243236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3851413" y="4646556"/>
                <a:ext cx="1336541" cy="1058570"/>
                <a:chOff x="245331" y="4531114"/>
                <a:chExt cx="1336541" cy="1058570"/>
              </a:xfrm>
            </p:grpSpPr>
            <p:cxnSp>
              <p:nvCxnSpPr>
                <p:cNvPr id="19" name="Straight Arrow Connector 18"/>
                <p:cNvCxnSpPr/>
                <p:nvPr/>
              </p:nvCxnSpPr>
              <p:spPr>
                <a:xfrm>
                  <a:off x="245331" y="4531114"/>
                  <a:ext cx="303944" cy="529285"/>
                </a:xfrm>
                <a:prstGeom prst="straightConnector1">
                  <a:avLst/>
                </a:prstGeom>
                <a:ln w="19050" cmpd="sng">
                  <a:solidFill>
                    <a:schemeClr val="accent4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Arrow Connector 19"/>
                <p:cNvCxnSpPr/>
                <p:nvPr/>
              </p:nvCxnSpPr>
              <p:spPr>
                <a:xfrm>
                  <a:off x="463580" y="4531114"/>
                  <a:ext cx="303944" cy="529285"/>
                </a:xfrm>
                <a:prstGeom prst="straightConnector1">
                  <a:avLst/>
                </a:prstGeom>
                <a:ln w="19050" cmpd="sng">
                  <a:solidFill>
                    <a:schemeClr val="accent4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/>
                <p:cNvCxnSpPr/>
                <p:nvPr/>
              </p:nvCxnSpPr>
              <p:spPr>
                <a:xfrm>
                  <a:off x="673276" y="4531114"/>
                  <a:ext cx="303944" cy="529285"/>
                </a:xfrm>
                <a:prstGeom prst="straightConnector1">
                  <a:avLst/>
                </a:prstGeom>
                <a:ln w="19050" cmpd="sng">
                  <a:solidFill>
                    <a:schemeClr val="accent4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/>
                <p:cNvCxnSpPr/>
                <p:nvPr/>
              </p:nvCxnSpPr>
              <p:spPr>
                <a:xfrm flipV="1">
                  <a:off x="1139945" y="4531114"/>
                  <a:ext cx="303944" cy="529285"/>
                </a:xfrm>
                <a:prstGeom prst="straightConnector1">
                  <a:avLst/>
                </a:prstGeom>
                <a:ln w="19050" cmpd="sng">
                  <a:solidFill>
                    <a:schemeClr val="accent6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/>
                <p:cNvCxnSpPr/>
                <p:nvPr/>
              </p:nvCxnSpPr>
              <p:spPr>
                <a:xfrm>
                  <a:off x="1039694" y="5060399"/>
                  <a:ext cx="303944" cy="529285"/>
                </a:xfrm>
                <a:prstGeom prst="straightConnector1">
                  <a:avLst/>
                </a:prstGeom>
                <a:ln w="1905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/>
                <p:nvPr/>
              </p:nvCxnSpPr>
              <p:spPr>
                <a:xfrm flipV="1">
                  <a:off x="1277928" y="4531114"/>
                  <a:ext cx="303944" cy="529285"/>
                </a:xfrm>
                <a:prstGeom prst="straightConnector1">
                  <a:avLst/>
                </a:prstGeom>
                <a:ln w="19050" cmpd="sng">
                  <a:solidFill>
                    <a:schemeClr val="accent6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" name="TextBox 16"/>
              <p:cNvSpPr txBox="1"/>
              <p:nvPr/>
            </p:nvSpPr>
            <p:spPr>
              <a:xfrm>
                <a:off x="2453312" y="4646556"/>
                <a:ext cx="779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2"/>
                    </a:solidFill>
                  </a:rPr>
                  <a:t>Air</a:t>
                </a:r>
                <a:endParaRPr lang="en-US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555953" y="5520460"/>
                <a:ext cx="779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2"/>
                    </a:solidFill>
                  </a:rPr>
                  <a:t>Soil</a:t>
                </a:r>
                <a:endParaRPr lang="en-US" dirty="0">
                  <a:solidFill>
                    <a:schemeClr val="bg2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FEM : Boundary Conditions</a:t>
            </a:r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01038" y="1493369"/>
            <a:ext cx="6377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3"/>
                </a:solidFill>
              </a:rPr>
              <a:t>Recast equation to delineate contributions from </a:t>
            </a:r>
            <a:br>
              <a:rPr lang="en-US" sz="2400" dirty="0" smtClean="0">
                <a:solidFill>
                  <a:schemeClr val="accent3"/>
                </a:solidFill>
              </a:rPr>
            </a:br>
            <a:r>
              <a:rPr lang="en-US" sz="2400" dirty="0" smtClean="0">
                <a:solidFill>
                  <a:schemeClr val="accent3"/>
                </a:solidFill>
              </a:rPr>
              <a:t>interior and boundary:</a:t>
            </a:r>
            <a:endParaRPr lang="en-US" sz="2400" dirty="0">
              <a:solidFill>
                <a:schemeClr val="accent3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224116" y="2286000"/>
            <a:ext cx="2957940" cy="351666"/>
            <a:chOff x="3224116" y="2160550"/>
            <a:chExt cx="2957940" cy="351666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5554082" y="2201255"/>
              <a:ext cx="627974" cy="310961"/>
            </a:xfrm>
            <a:prstGeom prst="straightConnector1">
              <a:avLst/>
            </a:prstGeom>
            <a:ln w="28575" cmpd="sng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3224116" y="2201255"/>
              <a:ext cx="572153" cy="310961"/>
            </a:xfrm>
            <a:prstGeom prst="straightConnector1">
              <a:avLst/>
            </a:prstGeom>
            <a:ln w="28575" cmpd="sng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393781" y="2160550"/>
              <a:ext cx="627035" cy="0"/>
            </a:xfrm>
            <a:prstGeom prst="line">
              <a:avLst/>
            </a:prstGeom>
            <a:ln w="28575" cmpd="sng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5049971" y="2160550"/>
              <a:ext cx="627035" cy="0"/>
            </a:xfrm>
            <a:prstGeom prst="line">
              <a:avLst/>
            </a:prstGeom>
            <a:ln w="28575" cmpd="sng"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912772" y="3576935"/>
            <a:ext cx="7926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5"/>
                </a:solidFill>
              </a:rPr>
              <a:t>Boundary condition should minimize numerical reflection </a:t>
            </a:r>
            <a:endParaRPr lang="en-US" sz="2400" dirty="0">
              <a:solidFill>
                <a:schemeClr val="accent5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167022" y="4361762"/>
            <a:ext cx="742912" cy="1862993"/>
            <a:chOff x="5167022" y="4361762"/>
            <a:chExt cx="742912" cy="1862993"/>
          </a:xfrm>
        </p:grpSpPr>
        <p:sp>
          <p:nvSpPr>
            <p:cNvPr id="28" name="Arc 27"/>
            <p:cNvSpPr/>
            <p:nvPr/>
          </p:nvSpPr>
          <p:spPr>
            <a:xfrm>
              <a:off x="5198230" y="4361762"/>
              <a:ext cx="711704" cy="586184"/>
            </a:xfrm>
            <a:prstGeom prst="arc">
              <a:avLst>
                <a:gd name="adj1" fmla="val 11690176"/>
                <a:gd name="adj2" fmla="val 20861424"/>
              </a:avLst>
            </a:prstGeom>
            <a:ln w="19050" cmpd="sng">
              <a:solidFill>
                <a:schemeClr val="accent6"/>
              </a:solidFill>
              <a:prstDash val="sysDash"/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Arc 28"/>
            <p:cNvSpPr/>
            <p:nvPr/>
          </p:nvSpPr>
          <p:spPr>
            <a:xfrm flipV="1">
              <a:off x="5167022" y="5638571"/>
              <a:ext cx="711704" cy="586184"/>
            </a:xfrm>
            <a:prstGeom prst="arc">
              <a:avLst>
                <a:gd name="adj1" fmla="val 11690176"/>
                <a:gd name="adj2" fmla="val 20861424"/>
              </a:avLst>
            </a:prstGeom>
            <a:ln w="19050" cmpd="sng">
              <a:solidFill>
                <a:schemeClr val="accent3"/>
              </a:solidFill>
              <a:prstDash val="sysDash"/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4448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FEM: Implementation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9512" y="1628800"/>
            <a:ext cx="6859786" cy="4267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Incident field needs to be tapered:</a:t>
            </a:r>
          </a:p>
          <a:p>
            <a:pPr lvl="1"/>
            <a:r>
              <a:rPr lang="en-US" sz="2400" dirty="0" smtClean="0"/>
              <a:t>Reduce edge diffraction</a:t>
            </a:r>
          </a:p>
          <a:p>
            <a:pPr lvl="1"/>
            <a:r>
              <a:rPr lang="en-US" sz="2400" dirty="0" smtClean="0"/>
              <a:t>Minimize error from boundary </a:t>
            </a:r>
            <a:br>
              <a:rPr lang="en-US" sz="2400" dirty="0" smtClean="0"/>
            </a:br>
            <a:r>
              <a:rPr lang="en-US" sz="2400" dirty="0" smtClean="0"/>
              <a:t>conditions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45</a:t>
            </a:fld>
            <a:endParaRPr lang="en-US" dirty="0"/>
          </a:p>
        </p:txBody>
      </p:sp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-141741" y="3372232"/>
            <a:ext cx="5289805" cy="2649056"/>
            <a:chOff x="-223280" y="3087359"/>
            <a:chExt cx="5943600" cy="2976467"/>
          </a:xfrm>
        </p:grpSpPr>
        <p:grpSp>
          <p:nvGrpSpPr>
            <p:cNvPr id="10" name="Group 9"/>
            <p:cNvGrpSpPr/>
            <p:nvPr/>
          </p:nvGrpSpPr>
          <p:grpSpPr>
            <a:xfrm>
              <a:off x="-223280" y="3087359"/>
              <a:ext cx="5943600" cy="2976467"/>
              <a:chOff x="0" y="2654700"/>
              <a:chExt cx="5943600" cy="2976467"/>
            </a:xfrm>
          </p:grpSpPr>
          <p:pic>
            <p:nvPicPr>
              <p:cNvPr id="7" name="Content Placeholder 3" descr="inc.p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7432" r="-10426"/>
              <a:stretch/>
            </p:blipFill>
            <p:spPr>
              <a:xfrm>
                <a:off x="0" y="2654700"/>
                <a:ext cx="5943600" cy="2976467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3361929" y="2899914"/>
                <a:ext cx="12153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>
                    <a:solidFill>
                      <a:schemeClr val="accent1"/>
                    </a:solidFill>
                  </a:rPr>
                  <a:t>|E|</a:t>
                </a:r>
                <a:endParaRPr lang="en-US" i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3307330" y="4968604"/>
                <a:ext cx="126990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i="1" dirty="0" smtClean="0">
                    <a:solidFill>
                      <a:srgbClr val="2C7C9F"/>
                    </a:solidFill>
                    <a:latin typeface="Garamond"/>
                    <a:cs typeface="Garamond"/>
                  </a:rPr>
                  <a:t>x</a:t>
                </a:r>
                <a:endParaRPr lang="en-US" sz="2400" i="1" dirty="0">
                  <a:solidFill>
                    <a:srgbClr val="2C7C9F"/>
                  </a:solidFill>
                  <a:latin typeface="Garamond"/>
                  <a:cs typeface="Garamond"/>
                </a:endParaRPr>
              </a:p>
            </p:txBody>
          </p:sp>
        </p:grpSp>
        <p:cxnSp>
          <p:nvCxnSpPr>
            <p:cNvPr id="14" name="Straight Arrow Connector 13"/>
            <p:cNvCxnSpPr/>
            <p:nvPr/>
          </p:nvCxnSpPr>
          <p:spPr>
            <a:xfrm>
              <a:off x="1674025" y="4210920"/>
              <a:ext cx="1745746" cy="0"/>
            </a:xfrm>
            <a:prstGeom prst="straightConnector1">
              <a:avLst/>
            </a:prstGeom>
            <a:ln w="28575" cmpd="sng"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689738" y="3812929"/>
              <a:ext cx="1215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chemeClr val="accent1"/>
                  </a:solidFill>
                </a:rPr>
                <a:t>g</a:t>
              </a:r>
              <a:endParaRPr lang="en-US" i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54159" y="2201416"/>
            <a:ext cx="9574425" cy="4323928"/>
            <a:chOff x="254159" y="2201416"/>
            <a:chExt cx="9574425" cy="4323928"/>
          </a:xfrm>
        </p:grpSpPr>
        <p:grpSp>
          <p:nvGrpSpPr>
            <p:cNvPr id="23" name="Group 22"/>
            <p:cNvGrpSpPr/>
            <p:nvPr/>
          </p:nvGrpSpPr>
          <p:grpSpPr>
            <a:xfrm>
              <a:off x="4860032" y="2201416"/>
              <a:ext cx="4968552" cy="4082936"/>
              <a:chOff x="4860032" y="2201416"/>
              <a:chExt cx="4968552" cy="4082936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5457749" y="4653136"/>
                <a:ext cx="4370835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Gaussian amplitude with </a:t>
                </a:r>
                <a:br>
                  <a:rPr lang="en-US" sz="2000" dirty="0" smtClean="0"/>
                </a:br>
                <a:r>
                  <a:rPr lang="en-US" sz="2000" dirty="0" smtClean="0"/>
                  <a:t>beam waist </a:t>
                </a:r>
                <a:r>
                  <a:rPr lang="en-US" sz="2000" i="1" dirty="0" smtClean="0"/>
                  <a:t>g.</a:t>
                </a:r>
              </a:p>
              <a:p>
                <a:endParaRPr lang="en-US" sz="2000" i="1" dirty="0"/>
              </a:p>
              <a:p>
                <a:r>
                  <a:rPr lang="en-US" sz="2000" dirty="0" smtClean="0"/>
                  <a:t>Satisfies the wave equation </a:t>
                </a:r>
                <a:br>
                  <a:rPr lang="en-US" sz="2000" dirty="0" smtClean="0"/>
                </a:br>
                <a:r>
                  <a:rPr lang="en-US" sz="2000" dirty="0" smtClean="0"/>
                  <a:t>to order 1/(</a:t>
                </a:r>
                <a:r>
                  <a:rPr lang="en-US" sz="2000" i="1" dirty="0" smtClean="0"/>
                  <a:t>k</a:t>
                </a:r>
                <a:r>
                  <a:rPr lang="en-US" sz="2000" i="1" baseline="-25000" dirty="0" smtClean="0"/>
                  <a:t>0</a:t>
                </a:r>
                <a:r>
                  <a:rPr lang="en-US" sz="2000" i="1" dirty="0" smtClean="0"/>
                  <a:t>g </a:t>
                </a:r>
                <a:r>
                  <a:rPr lang="en-US" sz="2000" dirty="0" err="1" smtClean="0"/>
                  <a:t>cos</a:t>
                </a:r>
                <a:r>
                  <a:rPr lang="en-US" dirty="0" err="1" smtClean="0"/>
                  <a:t>θ</a:t>
                </a:r>
                <a:r>
                  <a:rPr lang="en-US" sz="2000" dirty="0" smtClean="0"/>
                  <a:t>)</a:t>
                </a:r>
                <a:r>
                  <a:rPr lang="en-US" sz="2000" baseline="30000" dirty="0" smtClean="0"/>
                  <a:t>2</a:t>
                </a:r>
                <a:r>
                  <a:rPr lang="en-US" sz="2000" dirty="0" smtClean="0"/>
                  <a:t> </a:t>
                </a:r>
                <a:endParaRPr lang="en-US" sz="2000" dirty="0"/>
              </a:p>
            </p:txBody>
          </p:sp>
          <p:grpSp>
            <p:nvGrpSpPr>
              <p:cNvPr id="22" name="Group 21"/>
              <p:cNvGrpSpPr/>
              <p:nvPr/>
            </p:nvGrpSpPr>
            <p:grpSpPr>
              <a:xfrm>
                <a:off x="4860032" y="2201416"/>
                <a:ext cx="4233883" cy="1894255"/>
                <a:chOff x="4860032" y="2201416"/>
                <a:chExt cx="4233883" cy="1894255"/>
              </a:xfrm>
            </p:grpSpPr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140545" y="2201416"/>
                  <a:ext cx="3832411" cy="1371600"/>
                </a:xfrm>
                <a:prstGeom prst="rect">
                  <a:avLst/>
                </a:prstGeom>
                <a:solidFill>
                  <a:schemeClr val="tx1"/>
                </a:solidFill>
              </p:spPr>
            </p:pic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860032" y="3717032"/>
                  <a:ext cx="4233883" cy="378639"/>
                </a:xfrm>
                <a:prstGeom prst="rect">
                  <a:avLst/>
                </a:prstGeom>
                <a:solidFill>
                  <a:schemeClr val="tx1"/>
                </a:solidFill>
              </p:spPr>
            </p:pic>
          </p:grpSp>
        </p:grpSp>
        <p:sp>
          <p:nvSpPr>
            <p:cNvPr id="25" name="Rectangle 24"/>
            <p:cNvSpPr/>
            <p:nvPr/>
          </p:nvSpPr>
          <p:spPr>
            <a:xfrm>
              <a:off x="254159" y="6063679"/>
              <a:ext cx="539796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i="1" dirty="0"/>
                <a:t>The validity of the Kirchhoff approximation for rough surface </a:t>
              </a:r>
              <a:r>
                <a:rPr lang="en-US" sz="1200" i="1" dirty="0" smtClean="0"/>
                <a:t>scattering</a:t>
              </a:r>
              <a:br>
                <a:rPr lang="en-US" sz="1200" i="1" dirty="0" smtClean="0"/>
              </a:br>
              <a:r>
                <a:rPr lang="en-US" sz="1200" i="1" dirty="0" smtClean="0"/>
                <a:t> </a:t>
              </a:r>
              <a:r>
                <a:rPr lang="en-US" sz="1200" i="1" dirty="0"/>
                <a:t>using a Gaussian roughness </a:t>
              </a:r>
              <a:r>
                <a:rPr lang="en-US" sz="1200" i="1" dirty="0" smtClean="0"/>
                <a:t>spectrum</a:t>
              </a:r>
              <a:r>
                <a:rPr lang="en-US" sz="1200" dirty="0" smtClean="0"/>
                <a:t>; E </a:t>
              </a:r>
              <a:r>
                <a:rPr lang="en-US" sz="1200" dirty="0" err="1" smtClean="0"/>
                <a:t>Thorsos</a:t>
              </a:r>
              <a:r>
                <a:rPr lang="en-US" sz="1200" dirty="0" smtClean="0"/>
                <a:t>, JASA, 1988.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9082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FEM : Implementation</a:t>
            </a:r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8229600" cy="4525963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7EB606"/>
                </a:solidFill>
              </a:rPr>
              <a:t>Each edge length must be &lt; λ/20</a:t>
            </a:r>
            <a:br>
              <a:rPr lang="en-US" sz="3000" dirty="0" smtClean="0">
                <a:solidFill>
                  <a:srgbClr val="7EB606"/>
                </a:solidFill>
              </a:rPr>
            </a:br>
            <a:r>
              <a:rPr lang="en-US" sz="3000" dirty="0" smtClean="0">
                <a:solidFill>
                  <a:srgbClr val="7EB606"/>
                </a:solidFill>
              </a:rPr>
              <a:t>(λ in the medium)</a:t>
            </a:r>
          </a:p>
          <a:p>
            <a:r>
              <a:rPr lang="en-US" sz="3000" dirty="0" smtClean="0"/>
              <a:t>Sparse system solved using open-source</a:t>
            </a:r>
            <a:br>
              <a:rPr lang="en-US" sz="3000" dirty="0" smtClean="0"/>
            </a:br>
            <a:r>
              <a:rPr lang="en-US" sz="3000" dirty="0" smtClean="0"/>
              <a:t>Matrix MUMPS library</a:t>
            </a:r>
            <a:br>
              <a:rPr lang="en-US" sz="3000" dirty="0" smtClean="0"/>
            </a:br>
            <a:r>
              <a:rPr lang="en-US" sz="3000" dirty="0" smtClean="0"/>
              <a:t>	~1,500,000 x 2 unknowns takes</a:t>
            </a:r>
            <a:br>
              <a:rPr lang="en-US" sz="3000" dirty="0" smtClean="0"/>
            </a:br>
            <a:r>
              <a:rPr lang="en-US" sz="3000" dirty="0" smtClean="0"/>
              <a:t>	&lt; 2 min, &lt; 2 GB RAM on 3 GHz CPU</a:t>
            </a:r>
          </a:p>
          <a:p>
            <a:r>
              <a:rPr lang="en-US" sz="3000" dirty="0" smtClean="0"/>
              <a:t>Many open-source sparse solvers available</a:t>
            </a:r>
          </a:p>
          <a:p>
            <a:pPr lvl="1"/>
            <a:r>
              <a:rPr lang="en-US" sz="2601" dirty="0" smtClean="0"/>
              <a:t>Either direct solvers (small problem size)</a:t>
            </a:r>
          </a:p>
          <a:p>
            <a:pPr lvl="1"/>
            <a:r>
              <a:rPr lang="en-US" sz="2601" dirty="0" smtClean="0"/>
              <a:t>Or iterative solvers (larger problems)</a:t>
            </a:r>
          </a:p>
        </p:txBody>
      </p:sp>
    </p:spTree>
    <p:extLst>
      <p:ext uri="{BB962C8B-B14F-4D97-AF65-F5344CB8AC3E}">
        <p14:creationId xmlns:p14="http://schemas.microsoft.com/office/powerpoint/2010/main" val="272133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FEM : Monte Carlo</a:t>
            </a:r>
            <a:endParaRPr lang="en-I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27584" y="1905000"/>
                <a:ext cx="7344816" cy="4267200"/>
              </a:xfrm>
            </p:spPr>
            <p:txBody>
              <a:bodyPr>
                <a:normAutofit/>
              </a:bodyPr>
              <a:lstStyle/>
              <a:p>
                <a:r>
                  <a:rPr lang="en-IN" dirty="0" smtClean="0">
                    <a:solidFill>
                      <a:schemeClr val="tx1"/>
                    </a:solidFill>
                    <a:latin typeface="+mj-lt"/>
                  </a:rPr>
                  <a:t>Challenge is unique to remote-sensing:</a:t>
                </a:r>
                <a:br>
                  <a:rPr lang="en-IN" dirty="0" smtClean="0">
                    <a:solidFill>
                      <a:schemeClr val="tx1"/>
                    </a:solidFill>
                    <a:latin typeface="+mj-lt"/>
                  </a:rPr>
                </a:br>
                <a:r>
                  <a:rPr lang="en-IN" dirty="0" smtClean="0">
                    <a:solidFill>
                      <a:schemeClr val="tx1"/>
                    </a:solidFill>
                    <a:latin typeface="+mj-lt"/>
                  </a:rPr>
                  <a:t>One computation is not good enough</a:t>
                </a:r>
              </a:p>
              <a:p>
                <a:r>
                  <a:rPr lang="en-IN" dirty="0" smtClean="0">
                    <a:solidFill>
                      <a:schemeClr val="tx1"/>
                    </a:solidFill>
                    <a:latin typeface="+mj-lt"/>
                  </a:rPr>
                  <a:t>Statistical properties are desired:</a:t>
                </a:r>
                <a:r>
                  <a:rPr lang="en-IN" dirty="0">
                    <a:solidFill>
                      <a:schemeClr val="tx1"/>
                    </a:solidFill>
                    <a:latin typeface="+mj-lt"/>
                  </a:rPr>
                  <a:t/>
                </a:r>
                <a:br>
                  <a:rPr lang="en-IN" dirty="0">
                    <a:solidFill>
                      <a:schemeClr val="tx1"/>
                    </a:solidFill>
                    <a:latin typeface="+mj-lt"/>
                  </a:rPr>
                </a:br>
                <a:r>
                  <a:rPr lang="en-IN" dirty="0" smtClean="0">
                    <a:solidFill>
                      <a:schemeClr val="tx1"/>
                    </a:solidFill>
                    <a:latin typeface="+mj-lt"/>
                  </a:rPr>
                  <a:t>Ensemble average over </a:t>
                </a:r>
                <a14:m>
                  <m:oMath xmlns:m="http://schemas.openxmlformats.org/officeDocument/2006/math">
                    <m:r>
                      <a:rPr lang="en-IN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≈</m:t>
                    </m:r>
                    <m:r>
                      <a:rPr lang="en-I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100</m:t>
                    </m:r>
                  </m:oMath>
                </a14:m>
                <a:r>
                  <a:rPr lang="en-IN" dirty="0" smtClean="0">
                    <a:solidFill>
                      <a:schemeClr val="tx1"/>
                    </a:solidFill>
                    <a:latin typeface="+mj-lt"/>
                  </a:rPr>
                  <a:t> instances</a:t>
                </a:r>
              </a:p>
              <a:p>
                <a:r>
                  <a:rPr lang="en-IN" dirty="0" smtClean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Each instance – Unique mesh 8 min per mesh generation, </a:t>
                </a:r>
                <a14:m>
                  <m:oMath xmlns:m="http://schemas.openxmlformats.org/officeDocument/2006/math">
                    <m:r>
                      <a:rPr lang="en-IN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≈ </m:t>
                    </m:r>
                  </m:oMath>
                </a14:m>
                <a:r>
                  <a:rPr lang="en-IN" dirty="0" smtClean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1 min to solve</a:t>
                </a:r>
              </a:p>
              <a:p>
                <a:r>
                  <a:rPr lang="en-IN" dirty="0" smtClean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Mesh changes only slightly / instance. </a:t>
                </a:r>
                <a:r>
                  <a:rPr lang="en-IN" b="1" dirty="0" smtClean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Inefficient</a:t>
                </a:r>
                <a:r>
                  <a:rPr lang="en-IN" dirty="0" smtClean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! </a:t>
                </a:r>
                <a:r>
                  <a:rPr lang="en-IN" dirty="0" smtClean="0">
                    <a:latin typeface="Consolas" panose="020B0609020204030204" pitchFamily="49" charset="0"/>
                  </a:rPr>
                  <a:t>=&gt; Presents a research opportunity, else methods will not be adopted by the community</a:t>
                </a:r>
                <a:endParaRPr lang="en-IN" dirty="0" smtClean="0">
                  <a:solidFill>
                    <a:schemeClr val="tx1"/>
                  </a:solidFill>
                  <a:latin typeface="Consolas" panose="020B0609020204030204" pitchFamily="49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7584" y="1905000"/>
                <a:ext cx="7344816" cy="4267200"/>
              </a:xfrm>
              <a:blipFill rotWithShape="0">
                <a:blip r:embed="rId2"/>
                <a:stretch>
                  <a:fillRect l="-1162" t="-200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9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7704" y="2420888"/>
            <a:ext cx="6859785" cy="1020762"/>
          </a:xfrm>
        </p:spPr>
        <p:txBody>
          <a:bodyPr/>
          <a:lstStyle/>
          <a:p>
            <a:r>
              <a:rPr lang="en-IN" dirty="0" smtClean="0"/>
              <a:t>Studying vegetated areas</a:t>
            </a:r>
            <a:endParaRPr lang="en-IN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48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4956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Review: SAR Polarimetry</a:t>
            </a:r>
            <a:endParaRPr lang="en-I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664" y="1778502"/>
            <a:ext cx="4628763" cy="365912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9" name="Ink 58"/>
              <p14:cNvContentPartPr/>
              <p14:nvPr/>
            </p14:nvContentPartPr>
            <p14:xfrm>
              <a:off x="459184" y="2211078"/>
              <a:ext cx="1228320" cy="18000"/>
            </p14:xfrm>
          </p:contentPart>
        </mc:Choice>
        <mc:Fallback xmlns="">
          <p:pic>
            <p:nvPicPr>
              <p:cNvPr id="59" name="Ink 58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0544" y="2195598"/>
                <a:ext cx="125244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3" name="Ink 62"/>
              <p14:cNvContentPartPr/>
              <p14:nvPr/>
            </p14:nvContentPartPr>
            <p14:xfrm>
              <a:off x="846904" y="4743318"/>
              <a:ext cx="1407600" cy="19440"/>
            </p14:xfrm>
          </p:contentPart>
        </mc:Choice>
        <mc:Fallback xmlns="">
          <p:pic>
            <p:nvPicPr>
              <p:cNvPr id="63" name="Ink 6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8264" y="4729998"/>
                <a:ext cx="143064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6" name="Ink 65"/>
              <p14:cNvContentPartPr/>
              <p14:nvPr/>
            </p14:nvContentPartPr>
            <p14:xfrm>
              <a:off x="1652224" y="5606598"/>
              <a:ext cx="767880" cy="754920"/>
            </p14:xfrm>
          </p:contentPart>
        </mc:Choice>
        <mc:Fallback xmlns="">
          <p:pic>
            <p:nvPicPr>
              <p:cNvPr id="66" name="Ink 6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42144" y="5598318"/>
                <a:ext cx="789480" cy="77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8" name="Ink 67"/>
              <p14:cNvContentPartPr/>
              <p14:nvPr/>
            </p14:nvContentPartPr>
            <p14:xfrm>
              <a:off x="2290504" y="5986758"/>
              <a:ext cx="697320" cy="507960"/>
            </p14:xfrm>
          </p:contentPart>
        </mc:Choice>
        <mc:Fallback xmlns="">
          <p:pic>
            <p:nvPicPr>
              <p:cNvPr id="68" name="Ink 67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73584" y="5971998"/>
                <a:ext cx="726120" cy="53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3" name="Ink 72"/>
              <p14:cNvContentPartPr/>
              <p14:nvPr/>
            </p14:nvContentPartPr>
            <p14:xfrm>
              <a:off x="793984" y="4316718"/>
              <a:ext cx="1785600" cy="1558080"/>
            </p14:xfrm>
          </p:contentPart>
        </mc:Choice>
        <mc:Fallback xmlns="">
          <p:pic>
            <p:nvPicPr>
              <p:cNvPr id="73" name="Ink 72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83184" y="4300518"/>
                <a:ext cx="1812240" cy="158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9" name="Ink 88"/>
              <p14:cNvContentPartPr/>
              <p14:nvPr/>
            </p14:nvContentPartPr>
            <p14:xfrm>
              <a:off x="549184" y="1794198"/>
              <a:ext cx="2175840" cy="1193040"/>
            </p14:xfrm>
          </p:contentPart>
        </mc:Choice>
        <mc:Fallback xmlns="">
          <p:pic>
            <p:nvPicPr>
              <p:cNvPr id="89" name="Ink 88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36224" y="1779798"/>
                <a:ext cx="2200320" cy="122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2" name="Ink 101"/>
              <p14:cNvContentPartPr/>
              <p14:nvPr/>
            </p14:nvContentPartPr>
            <p14:xfrm>
              <a:off x="1675264" y="2942958"/>
              <a:ext cx="789840" cy="778680"/>
            </p14:xfrm>
          </p:contentPart>
        </mc:Choice>
        <mc:Fallback xmlns="">
          <p:pic>
            <p:nvPicPr>
              <p:cNvPr id="102" name="Ink 101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666624" y="2936118"/>
                <a:ext cx="813600" cy="80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3" name="Ink 102"/>
              <p14:cNvContentPartPr/>
              <p14:nvPr/>
            </p14:nvContentPartPr>
            <p14:xfrm>
              <a:off x="2702704" y="3461718"/>
              <a:ext cx="177480" cy="387360"/>
            </p14:xfrm>
          </p:contentPart>
        </mc:Choice>
        <mc:Fallback xmlns="">
          <p:pic>
            <p:nvPicPr>
              <p:cNvPr id="103" name="Ink 102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689024" y="3449118"/>
                <a:ext cx="200880" cy="41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635896" y="5733256"/>
                <a:ext cx="5040560" cy="757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IN" sz="2400" dirty="0" smtClean="0"/>
                  <a:t>Important to keep the wave picture in mind (ray picture fails as obj. </a:t>
                </a:r>
                <a14:m>
                  <m:oMath xmlns:m="http://schemas.openxmlformats.org/officeDocument/2006/math">
                    <m:r>
                      <a:rPr lang="en-IN" sz="2400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IN" sz="2400" b="0" i="1" smtClean="0"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IN" sz="2400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IN" sz="2400" dirty="0" smtClean="0"/>
                  <a:t>)</a:t>
                </a:r>
                <a:endParaRPr lang="en-IN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896" y="5733256"/>
                <a:ext cx="5040560" cy="757130"/>
              </a:xfrm>
              <a:prstGeom prst="rect">
                <a:avLst/>
              </a:prstGeom>
              <a:blipFill rotWithShape="0">
                <a:blip r:embed="rId19"/>
                <a:stretch>
                  <a:fillRect l="-1814" t="-11200" r="-242" b="-1680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49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7281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Making it specific … 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We will focus on active microwave remote sensing in the remainder of this tutorial.</a:t>
            </a:r>
          </a:p>
          <a:p>
            <a:r>
              <a:rPr lang="en-IN" dirty="0" smtClean="0"/>
              <a:t>Change radar wavelength =&gt; we can access different parts of the Earth’s surface</a:t>
            </a:r>
            <a:endParaRPr lang="en-IN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Ink 13"/>
              <p14:cNvContentPartPr/>
              <p14:nvPr/>
            </p14:nvContentPartPr>
            <p14:xfrm>
              <a:off x="4356103" y="5683151"/>
              <a:ext cx="1148760" cy="33300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49623" y="5677391"/>
                <a:ext cx="1159920" cy="34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43" name="Ink 1042"/>
              <p14:cNvContentPartPr/>
              <p14:nvPr/>
            </p14:nvContentPartPr>
            <p14:xfrm>
              <a:off x="2023616" y="6245984"/>
              <a:ext cx="6292800" cy="279360"/>
            </p14:xfrm>
          </p:contentPart>
        </mc:Choice>
        <mc:Fallback xmlns="">
          <p:pic>
            <p:nvPicPr>
              <p:cNvPr id="1043" name="Ink 104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93376" y="6197384"/>
                <a:ext cx="6352560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44" name="Ink 1043"/>
              <p14:cNvContentPartPr/>
              <p14:nvPr/>
            </p14:nvContentPartPr>
            <p14:xfrm>
              <a:off x="2389423" y="5524391"/>
              <a:ext cx="182520" cy="652680"/>
            </p14:xfrm>
          </p:contentPart>
        </mc:Choice>
        <mc:Fallback xmlns="">
          <p:pic>
            <p:nvPicPr>
              <p:cNvPr id="1044" name="Ink 104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75383" y="5512151"/>
                <a:ext cx="210240" cy="67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45" name="Ink 1044"/>
              <p14:cNvContentPartPr/>
              <p14:nvPr/>
            </p14:nvContentPartPr>
            <p14:xfrm>
              <a:off x="2768503" y="5471831"/>
              <a:ext cx="257760" cy="618120"/>
            </p14:xfrm>
          </p:contentPart>
        </mc:Choice>
        <mc:Fallback xmlns="">
          <p:pic>
            <p:nvPicPr>
              <p:cNvPr id="1045" name="Ink 104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56983" y="5462111"/>
                <a:ext cx="279000" cy="64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47" name="Ink 1046"/>
              <p14:cNvContentPartPr/>
              <p14:nvPr/>
            </p14:nvContentPartPr>
            <p14:xfrm>
              <a:off x="3327943" y="5179511"/>
              <a:ext cx="227520" cy="1109520"/>
            </p14:xfrm>
          </p:contentPart>
        </mc:Choice>
        <mc:Fallback xmlns="">
          <p:pic>
            <p:nvPicPr>
              <p:cNvPr id="1047" name="Ink 104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14983" y="5172671"/>
                <a:ext cx="253440" cy="112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48" name="Ink 1047"/>
              <p14:cNvContentPartPr/>
              <p14:nvPr/>
            </p14:nvContentPartPr>
            <p14:xfrm>
              <a:off x="3780463" y="5252591"/>
              <a:ext cx="248760" cy="969840"/>
            </p14:xfrm>
          </p:contentPart>
        </mc:Choice>
        <mc:Fallback xmlns="">
          <p:pic>
            <p:nvPicPr>
              <p:cNvPr id="1048" name="Ink 1047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766423" y="5238911"/>
                <a:ext cx="270720" cy="99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56" name="Ink 1055"/>
              <p14:cNvContentPartPr/>
              <p14:nvPr/>
            </p14:nvContentPartPr>
            <p14:xfrm>
              <a:off x="4515583" y="5875751"/>
              <a:ext cx="25920" cy="456840"/>
            </p14:xfrm>
          </p:contentPart>
        </mc:Choice>
        <mc:Fallback xmlns="">
          <p:pic>
            <p:nvPicPr>
              <p:cNvPr id="1056" name="Ink 1055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510903" y="5867831"/>
                <a:ext cx="36360" cy="47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57" name="Ink 1056"/>
              <p14:cNvContentPartPr/>
              <p14:nvPr/>
            </p14:nvContentPartPr>
            <p14:xfrm>
              <a:off x="4622863" y="5815271"/>
              <a:ext cx="18720" cy="415080"/>
            </p14:xfrm>
          </p:contentPart>
        </mc:Choice>
        <mc:Fallback xmlns="">
          <p:pic>
            <p:nvPicPr>
              <p:cNvPr id="1057" name="Ink 1056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614583" y="5808437"/>
                <a:ext cx="31680" cy="4265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58" name="Ink 1057"/>
              <p14:cNvContentPartPr/>
              <p14:nvPr/>
            </p14:nvContentPartPr>
            <p14:xfrm>
              <a:off x="4756423" y="5787191"/>
              <a:ext cx="13680" cy="406800"/>
            </p14:xfrm>
          </p:contentPart>
        </mc:Choice>
        <mc:Fallback xmlns="">
          <p:pic>
            <p:nvPicPr>
              <p:cNvPr id="1058" name="Ink 1057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749223" y="5781431"/>
                <a:ext cx="28080" cy="41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059" name="Ink 1058"/>
              <p14:cNvContentPartPr/>
              <p14:nvPr/>
            </p14:nvContentPartPr>
            <p14:xfrm>
              <a:off x="4838863" y="5731391"/>
              <a:ext cx="13320" cy="444960"/>
            </p14:xfrm>
          </p:contentPart>
        </mc:Choice>
        <mc:Fallback xmlns="">
          <p:pic>
            <p:nvPicPr>
              <p:cNvPr id="1059" name="Ink 1058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830943" y="5724551"/>
                <a:ext cx="27000" cy="45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060" name="Ink 1059"/>
              <p14:cNvContentPartPr/>
              <p14:nvPr/>
            </p14:nvContentPartPr>
            <p14:xfrm>
              <a:off x="5016343" y="5703311"/>
              <a:ext cx="5400" cy="559440"/>
            </p14:xfrm>
          </p:contentPart>
        </mc:Choice>
        <mc:Fallback xmlns="">
          <p:pic>
            <p:nvPicPr>
              <p:cNvPr id="1060" name="Ink 1059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010223" y="5697911"/>
                <a:ext cx="16920" cy="56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061" name="Ink 1060"/>
              <p14:cNvContentPartPr/>
              <p14:nvPr/>
            </p14:nvContentPartPr>
            <p14:xfrm>
              <a:off x="5120383" y="5730311"/>
              <a:ext cx="31680" cy="462240"/>
            </p14:xfrm>
          </p:contentPart>
        </mc:Choice>
        <mc:Fallback xmlns="">
          <p:pic>
            <p:nvPicPr>
              <p:cNvPr id="1061" name="Ink 1060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111743" y="5722031"/>
                <a:ext cx="45360" cy="47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062" name="Ink 1061"/>
              <p14:cNvContentPartPr/>
              <p14:nvPr/>
            </p14:nvContentPartPr>
            <p14:xfrm>
              <a:off x="5203543" y="5752271"/>
              <a:ext cx="111960" cy="403920"/>
            </p14:xfrm>
          </p:contentPart>
        </mc:Choice>
        <mc:Fallback xmlns="">
          <p:pic>
            <p:nvPicPr>
              <p:cNvPr id="1062" name="Ink 1061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197423" y="5746151"/>
                <a:ext cx="122400" cy="41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063" name="Ink 1062"/>
              <p14:cNvContentPartPr/>
              <p14:nvPr/>
            </p14:nvContentPartPr>
            <p14:xfrm>
              <a:off x="5320543" y="5778191"/>
              <a:ext cx="137520" cy="461520"/>
            </p14:xfrm>
          </p:contentPart>
        </mc:Choice>
        <mc:Fallback xmlns="">
          <p:pic>
            <p:nvPicPr>
              <p:cNvPr id="1063" name="Ink 1062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313343" y="5770991"/>
                <a:ext cx="149760" cy="47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079" name="Ink 1078"/>
              <p14:cNvContentPartPr/>
              <p14:nvPr/>
            </p14:nvContentPartPr>
            <p14:xfrm>
              <a:off x="2850943" y="4120391"/>
              <a:ext cx="1558800" cy="1518480"/>
            </p14:xfrm>
          </p:contentPart>
        </mc:Choice>
        <mc:Fallback xmlns="">
          <p:pic>
            <p:nvPicPr>
              <p:cNvPr id="1079" name="Ink 1078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836543" y="4103831"/>
                <a:ext cx="1586520" cy="154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080" name="Ink 1079"/>
              <p14:cNvContentPartPr/>
              <p14:nvPr/>
            </p14:nvContentPartPr>
            <p14:xfrm>
              <a:off x="1858423" y="4547351"/>
              <a:ext cx="1207080" cy="1232640"/>
            </p14:xfrm>
          </p:contentPart>
        </mc:Choice>
        <mc:Fallback xmlns="">
          <p:pic>
            <p:nvPicPr>
              <p:cNvPr id="1080" name="Ink 1079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843303" y="4532231"/>
                <a:ext cx="1236600" cy="12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081" name="Ink 1080"/>
              <p14:cNvContentPartPr/>
              <p14:nvPr/>
            </p14:nvContentPartPr>
            <p14:xfrm>
              <a:off x="2931583" y="5421791"/>
              <a:ext cx="489240" cy="143640"/>
            </p14:xfrm>
          </p:contentPart>
        </mc:Choice>
        <mc:Fallback xmlns="">
          <p:pic>
            <p:nvPicPr>
              <p:cNvPr id="1081" name="Ink 1080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917543" y="5416031"/>
                <a:ext cx="511200" cy="16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" name="Ink 2"/>
              <p14:cNvContentPartPr/>
              <p14:nvPr/>
            </p14:nvContentPartPr>
            <p14:xfrm>
              <a:off x="4399753" y="3727398"/>
              <a:ext cx="2017800" cy="16102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391113" y="3714798"/>
                <a:ext cx="2041920" cy="163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9" name="Ink 8"/>
              <p14:cNvContentPartPr/>
              <p14:nvPr/>
            </p14:nvContentPartPr>
            <p14:xfrm>
              <a:off x="5169793" y="4245078"/>
              <a:ext cx="1540800" cy="137016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163313" y="4230678"/>
                <a:ext cx="1561680" cy="139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2" name="Ink 11"/>
              <p14:cNvContentPartPr/>
              <p14:nvPr/>
            </p14:nvContentPartPr>
            <p14:xfrm>
              <a:off x="5636353" y="4622358"/>
              <a:ext cx="1445400" cy="121536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630593" y="4609758"/>
                <a:ext cx="1463760" cy="123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7" name="Ink 16"/>
              <p14:cNvContentPartPr/>
              <p14:nvPr/>
            </p14:nvContentPartPr>
            <p14:xfrm>
              <a:off x="3827353" y="5654118"/>
              <a:ext cx="674280" cy="63720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814753" y="5647998"/>
                <a:ext cx="697680" cy="65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9" name="Ink 18"/>
              <p14:cNvContentPartPr/>
              <p14:nvPr/>
            </p14:nvContentPartPr>
            <p14:xfrm>
              <a:off x="5614753" y="5677158"/>
              <a:ext cx="209520" cy="19080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605393" y="5667798"/>
                <a:ext cx="229320" cy="20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20" name="Ink 19"/>
              <p14:cNvContentPartPr/>
              <p14:nvPr/>
            </p14:nvContentPartPr>
            <p14:xfrm>
              <a:off x="6077353" y="4606158"/>
              <a:ext cx="254520" cy="24408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065473" y="4591038"/>
                <a:ext cx="281520" cy="26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2" name="Ink 21"/>
              <p14:cNvContentPartPr/>
              <p14:nvPr/>
            </p14:nvContentPartPr>
            <p14:xfrm>
              <a:off x="4525753" y="3356238"/>
              <a:ext cx="1687320" cy="131076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520353" y="3343638"/>
                <a:ext cx="1705680" cy="132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1" name="Ink 30"/>
              <p14:cNvContentPartPr/>
              <p14:nvPr/>
            </p14:nvContentPartPr>
            <p14:xfrm>
              <a:off x="6821833" y="2564904"/>
              <a:ext cx="2138040" cy="3026574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6811393" y="2556264"/>
                <a:ext cx="2162520" cy="30492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68" name="Ink 67"/>
              <p14:cNvContentPartPr/>
              <p14:nvPr/>
            </p14:nvContentPartPr>
            <p14:xfrm>
              <a:off x="92353" y="3692118"/>
              <a:ext cx="5161680" cy="3049200"/>
            </p14:xfrm>
          </p:contentPart>
        </mc:Choice>
        <mc:Fallback xmlns="">
          <p:pic>
            <p:nvPicPr>
              <p:cNvPr id="68" name="Ink 67"/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78313" y="3680598"/>
                <a:ext cx="5189760" cy="307512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5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7273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Review: SAR Polarimetry</a:t>
            </a:r>
            <a:endParaRPr lang="en-IN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9" name="Ink 58"/>
              <p14:cNvContentPartPr/>
              <p14:nvPr/>
            </p14:nvContentPartPr>
            <p14:xfrm>
              <a:off x="459184" y="2211078"/>
              <a:ext cx="1228320" cy="18000"/>
            </p14:xfrm>
          </p:contentPart>
        </mc:Choice>
        <mc:Fallback xmlns="">
          <p:pic>
            <p:nvPicPr>
              <p:cNvPr id="59" name="Ink 58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544" y="2195598"/>
                <a:ext cx="125244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3" name="Ink 62"/>
              <p14:cNvContentPartPr/>
              <p14:nvPr/>
            </p14:nvContentPartPr>
            <p14:xfrm>
              <a:off x="846904" y="4743318"/>
              <a:ext cx="1407600" cy="19440"/>
            </p14:xfrm>
          </p:contentPart>
        </mc:Choice>
        <mc:Fallback xmlns="">
          <p:pic>
            <p:nvPicPr>
              <p:cNvPr id="63" name="Ink 6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8264" y="4729998"/>
                <a:ext cx="143064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6" name="Ink 65"/>
              <p14:cNvContentPartPr/>
              <p14:nvPr/>
            </p14:nvContentPartPr>
            <p14:xfrm>
              <a:off x="1652224" y="5606598"/>
              <a:ext cx="767880" cy="754920"/>
            </p14:xfrm>
          </p:contentPart>
        </mc:Choice>
        <mc:Fallback xmlns="">
          <p:pic>
            <p:nvPicPr>
              <p:cNvPr id="66" name="Ink 6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42144" y="5598318"/>
                <a:ext cx="789480" cy="77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8" name="Ink 67"/>
              <p14:cNvContentPartPr/>
              <p14:nvPr/>
            </p14:nvContentPartPr>
            <p14:xfrm>
              <a:off x="2290504" y="5986758"/>
              <a:ext cx="697320" cy="507960"/>
            </p14:xfrm>
          </p:contentPart>
        </mc:Choice>
        <mc:Fallback xmlns="">
          <p:pic>
            <p:nvPicPr>
              <p:cNvPr id="68" name="Ink 6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73584" y="5971998"/>
                <a:ext cx="726120" cy="53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3" name="Ink 72"/>
              <p14:cNvContentPartPr/>
              <p14:nvPr/>
            </p14:nvContentPartPr>
            <p14:xfrm>
              <a:off x="793984" y="4316718"/>
              <a:ext cx="1785600" cy="1558080"/>
            </p14:xfrm>
          </p:contentPart>
        </mc:Choice>
        <mc:Fallback xmlns="">
          <p:pic>
            <p:nvPicPr>
              <p:cNvPr id="73" name="Ink 72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83184" y="4300518"/>
                <a:ext cx="1812240" cy="158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9" name="Ink 88"/>
              <p14:cNvContentPartPr/>
              <p14:nvPr/>
            </p14:nvContentPartPr>
            <p14:xfrm>
              <a:off x="549184" y="1794198"/>
              <a:ext cx="2175840" cy="1193040"/>
            </p14:xfrm>
          </p:contentPart>
        </mc:Choice>
        <mc:Fallback xmlns="">
          <p:pic>
            <p:nvPicPr>
              <p:cNvPr id="89" name="Ink 88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36224" y="1779798"/>
                <a:ext cx="2200320" cy="122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2" name="Ink 101"/>
              <p14:cNvContentPartPr/>
              <p14:nvPr/>
            </p14:nvContentPartPr>
            <p14:xfrm>
              <a:off x="1675264" y="2942958"/>
              <a:ext cx="789840" cy="778680"/>
            </p14:xfrm>
          </p:contentPart>
        </mc:Choice>
        <mc:Fallback xmlns="">
          <p:pic>
            <p:nvPicPr>
              <p:cNvPr id="102" name="Ink 101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66624" y="2936118"/>
                <a:ext cx="813600" cy="80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3" name="Ink 102"/>
              <p14:cNvContentPartPr/>
              <p14:nvPr/>
            </p14:nvContentPartPr>
            <p14:xfrm>
              <a:off x="2702704" y="3461718"/>
              <a:ext cx="177480" cy="387360"/>
            </p14:xfrm>
          </p:contentPart>
        </mc:Choice>
        <mc:Fallback xmlns="">
          <p:pic>
            <p:nvPicPr>
              <p:cNvPr id="103" name="Ink 102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689024" y="3449118"/>
                <a:ext cx="200880" cy="4125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83968" y="1700808"/>
            <a:ext cx="2741578" cy="6480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58442" y="2430826"/>
            <a:ext cx="4144058" cy="512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278343" y="3024158"/>
            <a:ext cx="5012803" cy="28506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956564" y="6004563"/>
                <a:ext cx="4071820" cy="6647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400" b="0" i="1" smtClean="0"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en-IN" sz="2400" b="0" i="0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a:rPr lang="en-IN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IN" sz="2400" i="1">
                          <a:latin typeface="Cambria Math" panose="02040503050406030204" pitchFamily="18" charset="0"/>
                        </a:rPr>
                        <m:t>𝑙𝑙𝑖𝑝𝑡𝑖𝑐𝑖𝑡𝑦</m:t>
                      </m:r>
                      <m:r>
                        <a:rPr lang="en-IN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sz="2400" i="1">
                          <a:latin typeface="Cambria Math" panose="02040503050406030204" pitchFamily="18" charset="0"/>
                        </a:rPr>
                        <m:t>𝑎𝑛𝑔𝑙𝑒</m:t>
                      </m:r>
                    </m:oMath>
                    <m:oMath xmlns:m="http://schemas.openxmlformats.org/officeDocument/2006/math">
                      <m:r>
                        <a:rPr lang="en-IN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IN" sz="2400" b="0" i="1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a:rPr lang="en-IN" sz="2400" b="0" i="1" smtClean="0">
                          <a:latin typeface="Cambria Math" panose="02040503050406030204" pitchFamily="18" charset="0"/>
                        </a:rPr>
                        <m:t>𝐸𝑙𝑙𝑖𝑝𝑠𝑒</m:t>
                      </m:r>
                      <m:r>
                        <a:rPr lang="en-I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sz="2400" b="0" i="1" smtClean="0">
                          <a:latin typeface="Cambria Math" panose="02040503050406030204" pitchFamily="18" charset="0"/>
                        </a:rPr>
                        <m:t>𝑂𝑟𝑖𝑒𝑛𝑡𝑎𝑡𝑖𝑜𝑛</m:t>
                      </m:r>
                      <m:r>
                        <a:rPr lang="en-I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sz="2400" b="0" i="1" smtClean="0">
                          <a:latin typeface="Cambria Math" panose="02040503050406030204" pitchFamily="18" charset="0"/>
                        </a:rPr>
                        <m:t>𝑎𝑛𝑔𝑙𝑒</m:t>
                      </m:r>
                    </m:oMath>
                  </m:oMathPara>
                </a14:m>
                <a:endParaRPr lang="en-IN" sz="2400" dirty="0" smtClean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6564" y="6004563"/>
                <a:ext cx="4071820" cy="664797"/>
              </a:xfrm>
              <a:prstGeom prst="rect">
                <a:avLst/>
              </a:prstGeom>
              <a:blipFill rotWithShape="0">
                <a:blip r:embed="rId21"/>
                <a:stretch>
                  <a:fillRect l="-2246" t="-5505" r="-2395" b="-18349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50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3242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4495" y="257279"/>
            <a:ext cx="8208912" cy="1020762"/>
          </a:xfrm>
        </p:spPr>
        <p:txBody>
          <a:bodyPr/>
          <a:lstStyle/>
          <a:p>
            <a:r>
              <a:rPr lang="en-IN" dirty="0" smtClean="0"/>
              <a:t>Representing </a:t>
            </a:r>
            <a:r>
              <a:rPr lang="en-IN" dirty="0" err="1" smtClean="0"/>
              <a:t>scatterers</a:t>
            </a:r>
            <a:r>
              <a:rPr lang="en-IN" dirty="0" smtClean="0"/>
              <a:t>: linear pol</a:t>
            </a:r>
            <a:endParaRPr lang="en-I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308" y="1690689"/>
            <a:ext cx="3477049" cy="9218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9993" y="1852958"/>
            <a:ext cx="4544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 smtClean="0">
                <a:solidFill>
                  <a:schemeClr val="accent1"/>
                </a:solidFill>
              </a:rPr>
              <a:t>1. Scattering </a:t>
            </a:r>
            <a:r>
              <a:rPr lang="en-IN" sz="2400" dirty="0">
                <a:solidFill>
                  <a:schemeClr val="accent1"/>
                </a:solidFill>
              </a:rPr>
              <a:t>matrix [S], and both polarizations: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015" y="2846224"/>
            <a:ext cx="3027162" cy="8812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3568" y="2992851"/>
            <a:ext cx="4544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 smtClean="0">
                <a:solidFill>
                  <a:schemeClr val="accent1"/>
                </a:solidFill>
              </a:rPr>
              <a:t>2. Received </a:t>
            </a:r>
            <a:r>
              <a:rPr lang="en-IN" sz="2400" dirty="0">
                <a:solidFill>
                  <a:schemeClr val="accent1"/>
                </a:solidFill>
              </a:rPr>
              <a:t>voltage in terms of polarizations of </a:t>
            </a:r>
            <a:r>
              <a:rPr lang="en-IN" sz="2400" dirty="0" err="1" smtClean="0">
                <a:solidFill>
                  <a:schemeClr val="accent1"/>
                </a:solidFill>
              </a:rPr>
              <a:t>Tx,Rx</a:t>
            </a:r>
            <a:r>
              <a:rPr lang="en-IN" sz="2400" dirty="0" smtClean="0">
                <a:solidFill>
                  <a:schemeClr val="accent1"/>
                </a:solidFill>
              </a:rPr>
              <a:t> </a:t>
            </a:r>
            <a:r>
              <a:rPr lang="en-IN" sz="2400" dirty="0">
                <a:solidFill>
                  <a:schemeClr val="accent1"/>
                </a:solidFill>
              </a:rPr>
              <a:t>antennas: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0719" y="3970475"/>
            <a:ext cx="5642564" cy="279562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51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0944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Multi-look averaging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94518" y="4725144"/>
            <a:ext cx="8189593" cy="1662389"/>
            <a:chOff x="736635" y="1446766"/>
            <a:chExt cx="8189593" cy="166238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69988" y="2238854"/>
              <a:ext cx="4756240" cy="87030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36635" y="1446766"/>
              <a:ext cx="45441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 smtClean="0">
                  <a:solidFill>
                    <a:schemeClr val="accent1"/>
                  </a:solidFill>
                </a:rPr>
                <a:t>5. Rx/</a:t>
              </a:r>
              <a:r>
                <a:rPr lang="en-IN" sz="2400" dirty="0" err="1" smtClean="0">
                  <a:solidFill>
                    <a:schemeClr val="accent1"/>
                  </a:solidFill>
                </a:rPr>
                <a:t>Tx</a:t>
              </a:r>
              <a:r>
                <a:rPr lang="en-IN" sz="2400" dirty="0" smtClean="0">
                  <a:solidFill>
                    <a:schemeClr val="accent1"/>
                  </a:solidFill>
                </a:rPr>
                <a:t> antenna polarizations remain same, [C] is averaged:</a:t>
              </a:r>
              <a:endParaRPr lang="en-IN" sz="24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83568" y="2459129"/>
            <a:ext cx="8310521" cy="2410031"/>
            <a:chOff x="798849" y="2924944"/>
            <a:chExt cx="8310521" cy="241003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01970" y="3543422"/>
              <a:ext cx="5582602" cy="53938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98849" y="3501008"/>
              <a:ext cx="25173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 smtClean="0">
                  <a:solidFill>
                    <a:schemeClr val="accent1"/>
                  </a:solidFill>
                </a:rPr>
                <a:t>4. Simplifies to:</a:t>
              </a:r>
              <a:endParaRPr lang="en-IN" sz="2400" dirty="0">
                <a:solidFill>
                  <a:schemeClr val="accent1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31696" y="4318427"/>
              <a:ext cx="3995324" cy="48567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02826" y="4902210"/>
              <a:ext cx="3001838" cy="432765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 flipH="1">
              <a:off x="5873073" y="3927075"/>
              <a:ext cx="453948" cy="44845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8252668" y="3861683"/>
              <a:ext cx="5808" cy="96151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7618396" y="3287985"/>
              <a:ext cx="9627" cy="26745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6997294" y="2924944"/>
              <a:ext cx="21120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000" dirty="0" smtClean="0">
                  <a:solidFill>
                    <a:schemeClr val="accent1"/>
                  </a:solidFill>
                </a:rPr>
                <a:t>Covariance matrix</a:t>
              </a:r>
              <a:endParaRPr lang="en-IN" sz="2000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5690" y="1772816"/>
            <a:ext cx="2660490" cy="77732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99993" y="1872096"/>
            <a:ext cx="3065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 smtClean="0">
                <a:solidFill>
                  <a:schemeClr val="accent1"/>
                </a:solidFill>
              </a:rPr>
              <a:t>3. Gives Rx </a:t>
            </a:r>
            <a:r>
              <a:rPr lang="en-IN" sz="2400" dirty="0">
                <a:solidFill>
                  <a:schemeClr val="accent1"/>
                </a:solidFill>
              </a:rPr>
              <a:t>power as: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52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0845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7" y="274638"/>
            <a:ext cx="7246318" cy="1020762"/>
          </a:xfrm>
        </p:spPr>
        <p:txBody>
          <a:bodyPr/>
          <a:lstStyle/>
          <a:p>
            <a:r>
              <a:rPr lang="en-IN" dirty="0" smtClean="0"/>
              <a:t>Examples: Dihedral corner reflector and vertical cylinder</a:t>
            </a:r>
            <a:endParaRPr lang="en-IN" dirty="0"/>
          </a:p>
        </p:txBody>
      </p:sp>
      <p:sp>
        <p:nvSpPr>
          <p:cNvPr id="3" name="TextBox 2"/>
          <p:cNvSpPr txBox="1"/>
          <p:nvPr/>
        </p:nvSpPr>
        <p:spPr>
          <a:xfrm>
            <a:off x="971600" y="4111353"/>
            <a:ext cx="159154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2400" dirty="0" smtClean="0"/>
              <a:t>Scattering </a:t>
            </a:r>
            <a:br>
              <a:rPr lang="en-IN" sz="2400" dirty="0" smtClean="0"/>
            </a:br>
            <a:r>
              <a:rPr lang="en-IN" sz="2400" dirty="0" smtClean="0"/>
              <a:t>matrix</a:t>
            </a:r>
            <a:endParaRPr lang="en-IN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970908" y="5326297"/>
            <a:ext cx="158417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2400" dirty="0" smtClean="0"/>
              <a:t>Covariance</a:t>
            </a:r>
            <a:br>
              <a:rPr lang="en-IN" sz="2400" dirty="0" smtClean="0"/>
            </a:br>
            <a:r>
              <a:rPr lang="en-IN" sz="2400" dirty="0" smtClean="0"/>
              <a:t>matrix</a:t>
            </a:r>
            <a:endParaRPr lang="en-IN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3946" b="10398"/>
          <a:stretch/>
        </p:blipFill>
        <p:spPr>
          <a:xfrm>
            <a:off x="6300192" y="1748308"/>
            <a:ext cx="2263918" cy="19629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-2697" t="-14057" r="2697" b="24064"/>
          <a:stretch/>
        </p:blipFill>
        <p:spPr>
          <a:xfrm>
            <a:off x="6588224" y="4109848"/>
            <a:ext cx="1697264" cy="853378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5157192"/>
            <a:ext cx="2376264" cy="14436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0943" y="1761875"/>
            <a:ext cx="2555585" cy="19887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9872" y="4109848"/>
            <a:ext cx="1701552" cy="8681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7824" y="5149248"/>
            <a:ext cx="2678572" cy="14481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53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5830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192" y="274638"/>
            <a:ext cx="7423703" cy="1020762"/>
          </a:xfrm>
        </p:spPr>
        <p:txBody>
          <a:bodyPr/>
          <a:lstStyle/>
          <a:p>
            <a:r>
              <a:rPr lang="en-IN" dirty="0" smtClean="0"/>
              <a:t>Cylinders (imp for vegetation)</a:t>
            </a: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7068"/>
          <a:stretch/>
        </p:blipFill>
        <p:spPr>
          <a:xfrm>
            <a:off x="251520" y="1628801"/>
            <a:ext cx="1530943" cy="14401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848" y="2032210"/>
            <a:ext cx="5287131" cy="707886"/>
          </a:xfrm>
          <a:prstGeom prst="rect">
            <a:avLst/>
          </a:prstGeom>
          <a:ln>
            <a:solidFill>
              <a:schemeClr val="accent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979712" y="2022534"/>
                <a:ext cx="167966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000" dirty="0" smtClean="0">
                    <a:solidFill>
                      <a:schemeClr val="accent1"/>
                    </a:solidFill>
                  </a:rPr>
                  <a:t>Rotate by </a:t>
                </a:r>
                <a14:m>
                  <m:oMath xmlns:m="http://schemas.openxmlformats.org/officeDocument/2006/math">
                    <m:r>
                      <a:rPr lang="en-IN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IN" sz="2000" dirty="0" smtClean="0">
                    <a:solidFill>
                      <a:schemeClr val="accent1"/>
                    </a:solidFill>
                  </a:rPr>
                  <a:t> about vertical</a:t>
                </a:r>
                <a:endParaRPr lang="en-IN" sz="20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12" y="2022534"/>
                <a:ext cx="1679667" cy="707886"/>
              </a:xfrm>
              <a:prstGeom prst="rect">
                <a:avLst/>
              </a:prstGeom>
              <a:blipFill rotWithShape="0">
                <a:blip r:embed="rId4"/>
                <a:stretch>
                  <a:fillRect l="-4000" t="-5172" r="-727" b="-14655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27584" y="3018703"/>
                <a:ext cx="843587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sz="2400" dirty="0" smtClean="0">
                    <a:solidFill>
                      <a:schemeClr val="accent5"/>
                    </a:solidFill>
                  </a:rPr>
                  <a:t>So far we had a single [C]. Now let’s ensemble average: &lt;[C]&gt;</a:t>
                </a:r>
              </a:p>
              <a:p>
                <a:endParaRPr lang="en-IN" sz="2000" dirty="0" smtClean="0">
                  <a:solidFill>
                    <a:schemeClr val="accent1"/>
                  </a:solidFill>
                </a:endParaRPr>
              </a:p>
              <a:p>
                <a:r>
                  <a:rPr lang="en-IN" sz="2000" dirty="0" smtClean="0">
                    <a:solidFill>
                      <a:schemeClr val="accent1"/>
                    </a:solidFill>
                  </a:rPr>
                  <a:t>Say that </a:t>
                </a:r>
                <a14:m>
                  <m:oMath xmlns:m="http://schemas.openxmlformats.org/officeDocument/2006/math">
                    <m:r>
                      <a:rPr lang="en-IN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IN" sz="2000" dirty="0" smtClean="0">
                    <a:solidFill>
                      <a:schemeClr val="accent1"/>
                    </a:solidFill>
                  </a:rPr>
                  <a:t> is not known, but a uniform random variable [0,</a:t>
                </a:r>
                <a14:m>
                  <m:oMath xmlns:m="http://schemas.openxmlformats.org/officeDocument/2006/math">
                    <m:r>
                      <a:rPr lang="en-IN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IN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IN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IN" sz="20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3018703"/>
                <a:ext cx="8435870" cy="1077218"/>
              </a:xfrm>
              <a:prstGeom prst="rect">
                <a:avLst/>
              </a:prstGeom>
              <a:blipFill rotWithShape="0">
                <a:blip r:embed="rId5"/>
                <a:stretch>
                  <a:fillRect l="-795" t="-4520" b="-904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694" y="4221088"/>
            <a:ext cx="5785817" cy="23762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9995" y="4653136"/>
            <a:ext cx="2785624" cy="1152466"/>
          </a:xfrm>
          <a:prstGeom prst="rect">
            <a:avLst/>
          </a:prstGeom>
          <a:ln w="28575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54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9007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Scattering from the ground</a:t>
            </a:r>
            <a:br>
              <a:rPr lang="en-IN" dirty="0" smtClean="0"/>
            </a:br>
            <a:r>
              <a:rPr lang="en-IN" dirty="0" smtClean="0"/>
              <a:t>(simpler model than FEM)</a:t>
            </a:r>
            <a:endParaRPr lang="en-IN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655" y="5294188"/>
            <a:ext cx="3832014" cy="96374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/>
              <p14:cNvContentPartPr/>
              <p14:nvPr/>
            </p14:nvContentPartPr>
            <p14:xfrm>
              <a:off x="625495" y="5875062"/>
              <a:ext cx="3592800" cy="21888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0815" y="5861022"/>
                <a:ext cx="3618000" cy="23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1" name="Ink 40"/>
              <p14:cNvContentPartPr/>
              <p14:nvPr/>
            </p14:nvContentPartPr>
            <p14:xfrm>
              <a:off x="2484175" y="691062"/>
              <a:ext cx="1800" cy="1440"/>
            </p14:xfrm>
          </p:contentPart>
        </mc:Choice>
        <mc:Fallback xmlns="">
          <p:pic>
            <p:nvPicPr>
              <p:cNvPr id="41" name="Ink 40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71935" y="678462"/>
                <a:ext cx="2664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3" name="Ink 62"/>
              <p14:cNvContentPartPr/>
              <p14:nvPr/>
            </p14:nvContentPartPr>
            <p14:xfrm>
              <a:off x="2017615" y="4260102"/>
              <a:ext cx="1492560" cy="1562760"/>
            </p14:xfrm>
          </p:contentPart>
        </mc:Choice>
        <mc:Fallback xmlns="">
          <p:pic>
            <p:nvPicPr>
              <p:cNvPr id="63" name="Ink 62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012215" y="4254702"/>
                <a:ext cx="1510200" cy="158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7" name="Ink 66"/>
              <p14:cNvContentPartPr/>
              <p14:nvPr/>
            </p14:nvContentPartPr>
            <p14:xfrm>
              <a:off x="452335" y="4233462"/>
              <a:ext cx="1780920" cy="1748160"/>
            </p14:xfrm>
          </p:contentPart>
        </mc:Choice>
        <mc:Fallback xmlns="">
          <p:pic>
            <p:nvPicPr>
              <p:cNvPr id="67" name="Ink 66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35775" y="4227342"/>
                <a:ext cx="1802520" cy="176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1" name="Ink 70"/>
              <p14:cNvContentPartPr/>
              <p14:nvPr/>
            </p14:nvContentPartPr>
            <p14:xfrm>
              <a:off x="885055" y="4667982"/>
              <a:ext cx="1262520" cy="747720"/>
            </p14:xfrm>
          </p:contentPart>
        </mc:Choice>
        <mc:Fallback xmlns="">
          <p:pic>
            <p:nvPicPr>
              <p:cNvPr id="71" name="Ink 7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66335" y="4648902"/>
                <a:ext cx="1299240" cy="78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72" name="Ink 71"/>
              <p14:cNvContentPartPr/>
              <p14:nvPr/>
            </p14:nvContentPartPr>
            <p14:xfrm>
              <a:off x="3348535" y="5707662"/>
              <a:ext cx="175680" cy="136800"/>
            </p14:xfrm>
          </p:contentPart>
        </mc:Choice>
        <mc:Fallback xmlns="">
          <p:pic>
            <p:nvPicPr>
              <p:cNvPr id="72" name="Ink 7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337735" y="5700462"/>
                <a:ext cx="19548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78" name="Ink 77"/>
              <p14:cNvContentPartPr/>
              <p14:nvPr/>
            </p14:nvContentPartPr>
            <p14:xfrm>
              <a:off x="1592455" y="5115462"/>
              <a:ext cx="217800" cy="891360"/>
            </p14:xfrm>
          </p:contentPart>
        </mc:Choice>
        <mc:Fallback xmlns="">
          <p:pic>
            <p:nvPicPr>
              <p:cNvPr id="78" name="Ink 77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575895" y="5102142"/>
                <a:ext cx="244800" cy="91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83" name="Ink 82"/>
              <p14:cNvContentPartPr/>
              <p14:nvPr/>
            </p14:nvContentPartPr>
            <p14:xfrm>
              <a:off x="956695" y="4252902"/>
              <a:ext cx="1746360" cy="1669320"/>
            </p14:xfrm>
          </p:contentPart>
        </mc:Choice>
        <mc:Fallback xmlns="">
          <p:pic>
            <p:nvPicPr>
              <p:cNvPr id="83" name="Ink 82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47695" y="4241022"/>
                <a:ext cx="1766520" cy="169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87624" y="1772816"/>
                <a:ext cx="7704856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IN" sz="2400" dirty="0" smtClean="0"/>
                  <a:t>Small perturbation method (SPM, 1951 by S. Rice)</a:t>
                </a:r>
              </a:p>
              <a:p>
                <a:pPr>
                  <a:lnSpc>
                    <a:spcPct val="90000"/>
                  </a:lnSpc>
                </a:pPr>
                <a:endParaRPr lang="en-IN" sz="2400" dirty="0"/>
              </a:p>
              <a:p>
                <a:pPr marL="342900" indent="-3429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IN" sz="2400" dirty="0" smtClean="0"/>
                  <a:t>Solve Maxwell’s equations with a bare rough interface between air-soil</a:t>
                </a:r>
              </a:p>
              <a:p>
                <a:pPr marL="342900" indent="-3429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IN" sz="2400" dirty="0" smtClean="0"/>
                  <a:t>Assuming low roughness, the equations can be approximated in closed-form</a:t>
                </a:r>
              </a:p>
              <a:p>
                <a:pPr marL="2171700" lvl="4" indent="-3429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endParaRPr lang="en-IN" sz="2400" dirty="0" smtClean="0"/>
              </a:p>
              <a:p>
                <a:pPr marL="2171700" lvl="4" indent="-3429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IN" sz="2400" dirty="0" smtClean="0"/>
                  <a:t>Gives avg. radar backscatter in terms of soil </a:t>
                </a:r>
                <a14:m>
                  <m:oMath xmlns:m="http://schemas.openxmlformats.org/officeDocument/2006/math">
                    <m:r>
                      <a:rPr lang="en-IN" sz="2400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IN" sz="2400" dirty="0" smtClean="0"/>
                  <a:t>, incidence angle </a:t>
                </a:r>
                <a14:m>
                  <m:oMath xmlns:m="http://schemas.openxmlformats.org/officeDocument/2006/math">
                    <m:r>
                      <a:rPr lang="en-IN" sz="24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IN" sz="2400" dirty="0" smtClean="0"/>
                  <a:t>, mean roughness </a:t>
                </a:r>
                <a14:m>
                  <m:oMath xmlns:m="http://schemas.openxmlformats.org/officeDocument/2006/math">
                    <m:r>
                      <a:rPr lang="en-IN" sz="2400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IN" sz="2400" dirty="0" smtClean="0"/>
                  <a:t>, and surface correlation length, </a:t>
                </a:r>
                <a14:m>
                  <m:oMath xmlns:m="http://schemas.openxmlformats.org/officeDocument/2006/math">
                    <m:r>
                      <a:rPr lang="en-IN" sz="2400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IN" sz="2400" dirty="0" smtClean="0"/>
                  <a:t>, and </a:t>
                </a:r>
                <a14:m>
                  <m:oMath xmlns:m="http://schemas.openxmlformats.org/officeDocument/2006/math">
                    <m:r>
                      <a:rPr lang="en-IN" sz="2400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IN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1772816"/>
                <a:ext cx="7704856" cy="3416320"/>
              </a:xfrm>
              <a:prstGeom prst="rect">
                <a:avLst/>
              </a:prstGeom>
              <a:blipFill rotWithShape="0">
                <a:blip r:embed="rId22"/>
                <a:stretch>
                  <a:fillRect l="-1266" t="-2500" b="-3214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55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8153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Scattering from the ground</a:t>
            </a:r>
            <a:br>
              <a:rPr lang="en-IN" dirty="0" smtClean="0"/>
            </a:br>
            <a:r>
              <a:rPr lang="en-IN" dirty="0" smtClean="0"/>
              <a:t>(simpler model than FEM)</a:t>
            </a: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1819009"/>
            <a:ext cx="4059904" cy="10188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3068960"/>
            <a:ext cx="3862975" cy="2880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684" y="1780150"/>
            <a:ext cx="3888434" cy="8567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894" y="2851002"/>
            <a:ext cx="3832014" cy="96374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/>
              <p14:cNvContentPartPr/>
              <p14:nvPr/>
            </p14:nvContentPartPr>
            <p14:xfrm>
              <a:off x="625495" y="5875062"/>
              <a:ext cx="3592800" cy="21888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0815" y="5861022"/>
                <a:ext cx="3618000" cy="23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1" name="Ink 40"/>
              <p14:cNvContentPartPr/>
              <p14:nvPr/>
            </p14:nvContentPartPr>
            <p14:xfrm>
              <a:off x="2484175" y="691062"/>
              <a:ext cx="1800" cy="1440"/>
            </p14:xfrm>
          </p:contentPart>
        </mc:Choice>
        <mc:Fallback xmlns="">
          <p:pic>
            <p:nvPicPr>
              <p:cNvPr id="41" name="Ink 40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71935" y="678462"/>
                <a:ext cx="2664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3" name="Ink 62"/>
              <p14:cNvContentPartPr/>
              <p14:nvPr/>
            </p14:nvContentPartPr>
            <p14:xfrm>
              <a:off x="2017615" y="4260102"/>
              <a:ext cx="1492560" cy="1562760"/>
            </p14:xfrm>
          </p:contentPart>
        </mc:Choice>
        <mc:Fallback xmlns="">
          <p:pic>
            <p:nvPicPr>
              <p:cNvPr id="63" name="Ink 62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012215" y="4254702"/>
                <a:ext cx="1510200" cy="158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7" name="Ink 66"/>
              <p14:cNvContentPartPr/>
              <p14:nvPr/>
            </p14:nvContentPartPr>
            <p14:xfrm>
              <a:off x="452335" y="4233462"/>
              <a:ext cx="1780920" cy="1334880"/>
            </p14:xfrm>
          </p:contentPart>
        </mc:Choice>
        <mc:Fallback xmlns="">
          <p:pic>
            <p:nvPicPr>
              <p:cNvPr id="67" name="Ink 66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35775" y="4227342"/>
                <a:ext cx="1802520" cy="135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8" name="Ink 77"/>
              <p14:cNvContentPartPr/>
              <p14:nvPr/>
            </p14:nvContentPartPr>
            <p14:xfrm>
              <a:off x="1592455" y="5115462"/>
              <a:ext cx="217800" cy="891360"/>
            </p14:xfrm>
          </p:contentPart>
        </mc:Choice>
        <mc:Fallback xmlns="">
          <p:pic>
            <p:nvPicPr>
              <p:cNvPr id="78" name="Ink 77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575895" y="5102142"/>
                <a:ext cx="244800" cy="91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" name="Ink 2"/>
              <p14:cNvContentPartPr/>
              <p14:nvPr/>
            </p14:nvContentPartPr>
            <p14:xfrm>
              <a:off x="730255" y="4667982"/>
              <a:ext cx="1417320" cy="1313736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24855" y="4648901"/>
                <a:ext cx="1440720" cy="13482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0" name="Ink 9"/>
              <p14:cNvContentPartPr/>
              <p14:nvPr/>
            </p14:nvContentPartPr>
            <p14:xfrm>
              <a:off x="3348535" y="5707662"/>
              <a:ext cx="175680" cy="1368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337757" y="5700481"/>
                <a:ext cx="195080" cy="1525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1" name="Ink 10"/>
              <p14:cNvContentPartPr/>
              <p14:nvPr/>
            </p14:nvContentPartPr>
            <p14:xfrm>
              <a:off x="1722775" y="5028342"/>
              <a:ext cx="546120" cy="118440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718455" y="5024022"/>
                <a:ext cx="564120" cy="119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1" name="Ink 20"/>
              <p14:cNvContentPartPr/>
              <p14:nvPr/>
            </p14:nvContentPartPr>
            <p14:xfrm>
              <a:off x="956695" y="4252902"/>
              <a:ext cx="1746360" cy="1913136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47695" y="4241021"/>
                <a:ext cx="1766520" cy="19354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2" name="Ink 21"/>
              <p14:cNvContentPartPr/>
              <p14:nvPr/>
            </p14:nvContentPartPr>
            <p14:xfrm>
              <a:off x="1242895" y="6153342"/>
              <a:ext cx="4888440" cy="53856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227415" y="6137502"/>
                <a:ext cx="4911120" cy="57528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56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2646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Something to ponder ..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dirty="0" smtClean="0"/>
              <a:t>Observation: All the scattering examples considered so far contain physical details of the </a:t>
            </a:r>
            <a:r>
              <a:rPr lang="en-IN" dirty="0" err="1" smtClean="0"/>
              <a:t>scatterers</a:t>
            </a:r>
            <a:r>
              <a:rPr lang="en-IN" dirty="0" smtClean="0"/>
              <a:t>.</a:t>
            </a:r>
            <a:br>
              <a:rPr lang="en-IN" dirty="0" smtClean="0"/>
            </a:br>
            <a:r>
              <a:rPr lang="en-IN" i="1" dirty="0" smtClean="0"/>
              <a:t>Example: dihedral/cylinder dimensions, soil roughness</a:t>
            </a:r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dirty="0" smtClean="0"/>
              <a:t>The promise of remote sensing is to infer interesting quantities from space without ground visits</a:t>
            </a:r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dirty="0" smtClean="0"/>
              <a:t>So how can this be accomplished?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57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8459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632852" cy="1020762"/>
          </a:xfrm>
        </p:spPr>
        <p:txBody>
          <a:bodyPr/>
          <a:lstStyle/>
          <a:p>
            <a:r>
              <a:rPr lang="en-IN" dirty="0" smtClean="0"/>
              <a:t>Decomposition models for SAR data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There are many sophisticated models that attempt to solve this problem</a:t>
            </a:r>
            <a:endParaRPr lang="en-IN" dirty="0"/>
          </a:p>
          <a:p>
            <a:r>
              <a:rPr lang="en-IN" dirty="0" smtClean="0"/>
              <a:t>We will discuss the simplest of them, by building on the already discussed models</a:t>
            </a:r>
            <a:endParaRPr lang="en-IN" dirty="0"/>
          </a:p>
          <a:p>
            <a:pPr marL="0" indent="0">
              <a:buNone/>
            </a:pPr>
            <a:r>
              <a:rPr lang="en-IN" dirty="0" smtClean="0"/>
              <a:t>The approach is based on: </a:t>
            </a:r>
            <a:br>
              <a:rPr lang="en-IN" dirty="0" smtClean="0"/>
            </a:br>
            <a:r>
              <a:rPr lang="en-IN" dirty="0" smtClean="0"/>
              <a:t/>
            </a:r>
            <a:br>
              <a:rPr lang="en-IN" dirty="0" smtClean="0"/>
            </a:br>
            <a:r>
              <a:rPr lang="en-IN" dirty="0" smtClean="0"/>
              <a:t>Freeman</a:t>
            </a:r>
            <a:r>
              <a:rPr lang="en-IN" dirty="0"/>
              <a:t>, Anthony, and Stephen L. Durden. "A three-component scattering model for </a:t>
            </a:r>
            <a:r>
              <a:rPr lang="en-IN" dirty="0" err="1"/>
              <a:t>polarimetric</a:t>
            </a:r>
            <a:r>
              <a:rPr lang="en-IN" dirty="0"/>
              <a:t> SAR data." </a:t>
            </a:r>
            <a:r>
              <a:rPr lang="en-IN" i="1" dirty="0"/>
              <a:t>IEEE Transactions on Geoscience and Remote Sensing</a:t>
            </a:r>
            <a:r>
              <a:rPr lang="en-IN" dirty="0"/>
              <a:t> 36.3 (</a:t>
            </a:r>
            <a:r>
              <a:rPr lang="en-IN" dirty="0" smtClean="0"/>
              <a:t>1998)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58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6799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Three-component scattering…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2108" y="1772816"/>
            <a:ext cx="6859786" cy="4267200"/>
          </a:xfrm>
        </p:spPr>
        <p:txBody>
          <a:bodyPr/>
          <a:lstStyle/>
          <a:p>
            <a:pPr marL="0" indent="0">
              <a:buNone/>
            </a:pPr>
            <a:r>
              <a:rPr lang="en-IN" dirty="0" smtClean="0"/>
              <a:t>Radar return is theorized to be an incoherent sum of:</a:t>
            </a: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2309514"/>
            <a:ext cx="3600401" cy="20555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4576464"/>
            <a:ext cx="2866237" cy="187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4567737"/>
            <a:ext cx="3600401" cy="187840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8" name="Ink 27"/>
              <p14:cNvContentPartPr/>
              <p14:nvPr/>
            </p14:nvContentPartPr>
            <p14:xfrm>
              <a:off x="222120" y="2663238"/>
              <a:ext cx="4050720" cy="149112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8440" y="2645958"/>
                <a:ext cx="4083840" cy="152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1" name="Ink 40"/>
              <p14:cNvContentPartPr/>
              <p14:nvPr/>
            </p14:nvContentPartPr>
            <p14:xfrm>
              <a:off x="1829520" y="2544078"/>
              <a:ext cx="1177920" cy="1519560"/>
            </p14:xfrm>
          </p:contentPart>
        </mc:Choice>
        <mc:Fallback xmlns="">
          <p:pic>
            <p:nvPicPr>
              <p:cNvPr id="41" name="Ink 40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21240" y="2528958"/>
                <a:ext cx="1191600" cy="154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2" name="Ink 41"/>
              <p14:cNvContentPartPr/>
              <p14:nvPr/>
            </p14:nvContentPartPr>
            <p14:xfrm>
              <a:off x="882720" y="2454078"/>
              <a:ext cx="735120" cy="810000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72280" y="2441118"/>
                <a:ext cx="759600" cy="83592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59</a:t>
            </a:fld>
            <a:endParaRPr lang="en-IN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1" name="Ink 20"/>
              <p14:cNvContentPartPr/>
              <p14:nvPr/>
            </p14:nvContentPartPr>
            <p14:xfrm>
              <a:off x="248065" y="3107118"/>
              <a:ext cx="3629880" cy="1346040"/>
            </p14:xfrm>
          </p:contentPart>
        </mc:Choice>
        <mc:Fallback>
          <p:pic>
            <p:nvPicPr>
              <p:cNvPr id="21" name="Ink 20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35105" y="3101718"/>
                <a:ext cx="3649320" cy="136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3" name="Ink 22"/>
              <p14:cNvContentPartPr/>
              <p14:nvPr/>
            </p14:nvContentPartPr>
            <p14:xfrm>
              <a:off x="933505" y="4092438"/>
              <a:ext cx="3269160" cy="405360"/>
            </p14:xfrm>
          </p:contentPart>
        </mc:Choice>
        <mc:Fallback>
          <p:pic>
            <p:nvPicPr>
              <p:cNvPr id="23" name="Ink 22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18745" y="4074078"/>
                <a:ext cx="3297960" cy="442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510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23528" y="3550007"/>
            <a:ext cx="8755732" cy="3238501"/>
            <a:chOff x="323528" y="3550007"/>
            <a:chExt cx="8755732" cy="3238501"/>
          </a:xfrm>
        </p:grpSpPr>
        <p:pic>
          <p:nvPicPr>
            <p:cNvPr id="1028" name="Picture 4" descr="Related imag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147" r="47328"/>
            <a:stretch/>
          </p:blipFill>
          <p:spPr bwMode="auto">
            <a:xfrm>
              <a:off x="323528" y="5063203"/>
              <a:ext cx="3336305" cy="1417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Related image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40"/>
            <a:stretch/>
          </p:blipFill>
          <p:spPr bwMode="auto">
            <a:xfrm>
              <a:off x="3707904" y="3550007"/>
              <a:ext cx="5371356" cy="323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Why is this important?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905000"/>
            <a:ext cx="6859786" cy="4267200"/>
          </a:xfrm>
        </p:spPr>
        <p:txBody>
          <a:bodyPr/>
          <a:lstStyle/>
          <a:p>
            <a:r>
              <a:rPr lang="en-IN" dirty="0" smtClean="0"/>
              <a:t>NASA-ISRO joint mission, NISAR will be launched in 2020. </a:t>
            </a:r>
          </a:p>
          <a:p>
            <a:r>
              <a:rPr lang="en-IN" dirty="0" smtClean="0"/>
              <a:t>NISAR tech specs: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IN" dirty="0" smtClean="0"/>
              <a:t>L &amp; S band radars (first time ever dual band)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IN" dirty="0" smtClean="0"/>
              <a:t>Fully </a:t>
            </a:r>
            <a:r>
              <a:rPr lang="en-IN" dirty="0" err="1" smtClean="0"/>
              <a:t>polarimetric</a:t>
            </a:r>
            <a:r>
              <a:rPr lang="en-IN" dirty="0" smtClean="0"/>
              <a:t> : 165 Watts / po</a:t>
            </a:r>
            <a:r>
              <a:rPr lang="en-IN" dirty="0"/>
              <a:t>l</a:t>
            </a:r>
            <a:endParaRPr lang="en-IN" dirty="0" smtClean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IN" dirty="0" smtClean="0"/>
              <a:t>12 day repeat orbit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IN" dirty="0" smtClean="0"/>
              <a:t>3-10m resolution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IN" dirty="0" smtClean="0"/>
              <a:t>750 km orbit height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6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7447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Cylinders – 1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2108" y="1772816"/>
            <a:ext cx="6859786" cy="4267200"/>
          </a:xfrm>
        </p:spPr>
        <p:txBody>
          <a:bodyPr/>
          <a:lstStyle/>
          <a:p>
            <a:r>
              <a:rPr lang="en-IN" dirty="0" smtClean="0"/>
              <a:t>Assuming uniformly random cylinders, we find the components of the averaged covariance matrix</a:t>
            </a:r>
          </a:p>
          <a:p>
            <a:endParaRPr lang="en-IN" dirty="0"/>
          </a:p>
          <a:p>
            <a:endParaRPr lang="en-IN" dirty="0" smtClean="0"/>
          </a:p>
          <a:p>
            <a:endParaRPr lang="en-IN" dirty="0"/>
          </a:p>
          <a:p>
            <a:endParaRPr lang="en-IN" dirty="0" smtClean="0"/>
          </a:p>
          <a:p>
            <a:endParaRPr lang="en-IN" dirty="0" smtClean="0"/>
          </a:p>
          <a:p>
            <a:r>
              <a:rPr lang="en-IN" dirty="0" smtClean="0"/>
              <a:t>Doing this carefully, we get: </a:t>
            </a:r>
            <a:endParaRPr lang="en-IN" dirty="0"/>
          </a:p>
          <a:p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119390"/>
            <a:ext cx="3238100" cy="87657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87824" y="2708920"/>
            <a:ext cx="6002694" cy="2287040"/>
            <a:chOff x="2987824" y="2708920"/>
            <a:chExt cx="6002694" cy="228704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87824" y="2708920"/>
              <a:ext cx="5582602" cy="53938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88680" y="3560416"/>
              <a:ext cx="3001838" cy="432765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8238522" y="3027181"/>
              <a:ext cx="5886" cy="47909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34278" y="4125659"/>
              <a:ext cx="4756240" cy="870301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1157" y="5154430"/>
            <a:ext cx="2987365" cy="1540922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60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4581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Double Bounce – 2 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682080"/>
            <a:ext cx="6958286" cy="4555232"/>
          </a:xfrm>
        </p:spPr>
        <p:txBody>
          <a:bodyPr>
            <a:normAutofit lnSpcReduction="10000"/>
          </a:bodyPr>
          <a:lstStyle/>
          <a:p>
            <a:r>
              <a:rPr lang="en-IN" dirty="0" smtClean="0"/>
              <a:t>Earlier</a:t>
            </a:r>
            <a:r>
              <a:rPr lang="en-IN" dirty="0"/>
              <a:t> </a:t>
            </a:r>
            <a:r>
              <a:rPr lang="en-IN" dirty="0" smtClean="0"/>
              <a:t>we had:</a:t>
            </a:r>
          </a:p>
          <a:p>
            <a:endParaRPr lang="en-IN" dirty="0"/>
          </a:p>
          <a:p>
            <a:endParaRPr lang="en-IN" dirty="0" smtClean="0"/>
          </a:p>
          <a:p>
            <a:r>
              <a:rPr lang="en-IN" dirty="0" smtClean="0"/>
              <a:t>Now generalize to:</a:t>
            </a:r>
            <a:br>
              <a:rPr lang="en-IN" dirty="0" smtClean="0"/>
            </a:br>
            <a:r>
              <a:rPr lang="en-IN" dirty="0" smtClean="0"/>
              <a:t/>
            </a:r>
            <a:br>
              <a:rPr lang="en-IN" dirty="0" smtClean="0"/>
            </a:br>
            <a:r>
              <a:rPr lang="en-IN" dirty="0" smtClean="0"/>
              <a:t/>
            </a:r>
            <a:br>
              <a:rPr lang="en-IN" dirty="0" smtClean="0"/>
            </a:br>
            <a:r>
              <a:rPr lang="en-IN" dirty="0" smtClean="0"/>
              <a:t>Allow ground &amp; </a:t>
            </a:r>
            <a:br>
              <a:rPr lang="en-IN" dirty="0" smtClean="0"/>
            </a:br>
            <a:r>
              <a:rPr lang="en-IN" dirty="0" smtClean="0"/>
              <a:t>trunk to have diff.</a:t>
            </a:r>
            <a:br>
              <a:rPr lang="en-IN" dirty="0" smtClean="0"/>
            </a:br>
            <a:r>
              <a:rPr lang="en-IN" dirty="0" smtClean="0"/>
              <a:t>refl. coefficients</a:t>
            </a:r>
            <a:br>
              <a:rPr lang="en-IN" dirty="0" smtClean="0"/>
            </a:br>
            <a:r>
              <a:rPr lang="en-IN" dirty="0" smtClean="0"/>
              <a:t>and </a:t>
            </a:r>
            <a:br>
              <a:rPr lang="en-IN" dirty="0" smtClean="0"/>
            </a:br>
            <a:r>
              <a:rPr lang="en-IN" dirty="0" smtClean="0"/>
              <a:t>attenuation through</a:t>
            </a:r>
            <a:br>
              <a:rPr lang="en-IN" dirty="0" smtClean="0"/>
            </a:br>
            <a:r>
              <a:rPr lang="en-IN" dirty="0" smtClean="0"/>
              <a:t>canopy</a:t>
            </a: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938" y="1700808"/>
            <a:ext cx="1629206" cy="12678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800" y="1912777"/>
            <a:ext cx="1701552" cy="868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362" y="3196816"/>
            <a:ext cx="3865030" cy="8802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2001" y="4293096"/>
            <a:ext cx="4516463" cy="230425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61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8602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Ground backscatter – 3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905000"/>
            <a:ext cx="8280920" cy="4548336"/>
          </a:xfrm>
        </p:spPr>
        <p:txBody>
          <a:bodyPr>
            <a:normAutofit lnSpcReduction="10000"/>
          </a:bodyPr>
          <a:lstStyle/>
          <a:p>
            <a:r>
              <a:rPr lang="en-IN" dirty="0" smtClean="0"/>
              <a:t>Use the SPM model (also called 1</a:t>
            </a:r>
            <a:r>
              <a:rPr lang="en-IN" baseline="30000" dirty="0" smtClean="0"/>
              <a:t>st</a:t>
            </a:r>
            <a:r>
              <a:rPr lang="en-IN" dirty="0" smtClean="0"/>
              <a:t> order Bragg). Recall:</a:t>
            </a:r>
            <a:br>
              <a:rPr lang="en-IN" dirty="0" smtClean="0"/>
            </a:br>
            <a:r>
              <a:rPr lang="en-IN" dirty="0" smtClean="0"/>
              <a:t/>
            </a:r>
            <a:br>
              <a:rPr lang="en-IN" dirty="0" smtClean="0"/>
            </a:br>
            <a:r>
              <a:rPr lang="en-IN" dirty="0" smtClean="0"/>
              <a:t/>
            </a:r>
            <a:br>
              <a:rPr lang="en-IN" dirty="0" smtClean="0"/>
            </a:br>
            <a:endParaRPr lang="en-IN" dirty="0" smtClean="0"/>
          </a:p>
          <a:p>
            <a:endParaRPr lang="en-IN" dirty="0" smtClean="0"/>
          </a:p>
          <a:p>
            <a:r>
              <a:rPr lang="en-IN" dirty="0" smtClean="0"/>
              <a:t>Gives us covariance matrix components as:</a:t>
            </a:r>
          </a:p>
          <a:p>
            <a:endParaRPr lang="en-IN" dirty="0"/>
          </a:p>
          <a:p>
            <a:endParaRPr lang="en-IN" dirty="0" smtClean="0"/>
          </a:p>
          <a:p>
            <a:endParaRPr lang="en-IN" dirty="0"/>
          </a:p>
          <a:p>
            <a:r>
              <a:rPr lang="en-IN" dirty="0" smtClean="0"/>
              <a:t>IMP: We don’t assume any of the surface properties are known</a:t>
            </a: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2390251"/>
            <a:ext cx="4059904" cy="10188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2431622"/>
            <a:ext cx="3722098" cy="9361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4293096"/>
            <a:ext cx="3197158" cy="1452024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62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3239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Add it all up … </a:t>
            </a:r>
            <a:endParaRPr lang="en-I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42108" y="1905000"/>
                <a:ext cx="6859786" cy="4764360"/>
              </a:xfrm>
            </p:spPr>
            <p:txBody>
              <a:bodyPr/>
              <a:lstStyle/>
              <a:p>
                <a:endParaRPr lang="en-IN" dirty="0" smtClean="0"/>
              </a:p>
              <a:p>
                <a:endParaRPr lang="en-IN" dirty="0"/>
              </a:p>
              <a:p>
                <a:endParaRPr lang="en-IN" dirty="0" smtClean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IN" dirty="0" smtClean="0"/>
                  <a:t> 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IN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IN" dirty="0" smtClean="0"/>
                  <a:t>			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IN" dirty="0" smtClean="0"/>
              </a:p>
              <a:p>
                <a:pPr marL="0" indent="0">
                  <a:buNone/>
                </a:pPr>
                <a:endParaRPr lang="en-IN" dirty="0"/>
              </a:p>
              <a:p>
                <a:pPr marL="0" indent="0">
                  <a:buNone/>
                </a:pPr>
                <a:r>
                  <a:rPr lang="en-IN" dirty="0" smtClean="0"/>
                  <a:t>This is the net, normalized</a:t>
                </a:r>
                <a:br>
                  <a:rPr lang="en-IN" dirty="0" smtClean="0"/>
                </a:br>
                <a:r>
                  <a:rPr lang="en-IN" dirty="0" smtClean="0"/>
                  <a:t>power seen by the </a:t>
                </a:r>
                <a:r>
                  <a:rPr lang="en-IN" dirty="0" smtClean="0"/>
                  <a:t>radar </a:t>
                </a:r>
                <a:r>
                  <a:rPr lang="en-IN" dirty="0"/>
                  <a:t/>
                </a:r>
                <a:br>
                  <a:rPr lang="en-IN" dirty="0"/>
                </a:br>
                <a:r>
                  <a:rPr lang="en-IN" dirty="0" smtClean="0"/>
                  <a:t>in each channel</a:t>
                </a:r>
                <a:endParaRPr lang="en-IN" dirty="0" smtClean="0"/>
              </a:p>
              <a:p>
                <a:pPr marL="0" indent="0">
                  <a:buNone/>
                </a:pPr>
                <a:r>
                  <a:rPr lang="en-IN" dirty="0" smtClean="0"/>
                  <a:t>4 </a:t>
                </a:r>
                <a:r>
                  <a:rPr lang="en-IN" dirty="0" err="1" smtClean="0"/>
                  <a:t>Eqns</a:t>
                </a:r>
                <a:r>
                  <a:rPr lang="en-IN" dirty="0" smtClean="0"/>
                  <a:t> in 5 unknowns</a:t>
                </a:r>
                <a:endParaRPr lang="en-IN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2108" y="1905000"/>
                <a:ext cx="6859786" cy="4764360"/>
              </a:xfrm>
              <a:blipFill rotWithShape="0">
                <a:blip r:embed="rId2"/>
                <a:stretch>
                  <a:fillRect l="-1332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269" y="1905000"/>
            <a:ext cx="2787014" cy="1591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468" y="1905000"/>
            <a:ext cx="2426967" cy="159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144" y="1923013"/>
            <a:ext cx="3048322" cy="15903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0032" y="4221088"/>
            <a:ext cx="3508657" cy="230425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63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3113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Add it all up … </a:t>
            </a:r>
            <a:endParaRPr lang="en-I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42108" y="1905000"/>
                <a:ext cx="7390332" cy="476436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IN" dirty="0" smtClean="0"/>
                  <a:t>Certain heuristic assumptions can be used to fix the value of </a:t>
                </a:r>
                <a14:m>
                  <m:oMath xmlns:m="http://schemas.openxmlformats.org/officeDocument/2006/math">
                    <m:r>
                      <a:rPr lang="en-IN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IN" dirty="0" smtClean="0"/>
                  <a:t> in order to get 4 </a:t>
                </a:r>
                <a:r>
                  <a:rPr lang="en-IN" dirty="0" err="1" smtClean="0"/>
                  <a:t>eqns</a:t>
                </a:r>
                <a:r>
                  <a:rPr lang="en-IN" dirty="0" smtClean="0"/>
                  <a:t>/4 unknowns</a:t>
                </a:r>
              </a:p>
              <a:p>
                <a:pPr marL="0" indent="0">
                  <a:buNone/>
                </a:pPr>
                <a:r>
                  <a:rPr lang="en-IN" dirty="0"/>
                  <a:t>	</a:t>
                </a:r>
                <a:r>
                  <a:rPr lang="en-IN" dirty="0" smtClean="0"/>
                  <a:t>			Example of using this model 				over a test site in Germany 				using L-band SAR</a:t>
                </a:r>
              </a:p>
              <a:p>
                <a:pPr marL="0" indent="0">
                  <a:buNone/>
                </a:pPr>
                <a:r>
                  <a:rPr lang="en-IN" dirty="0"/>
                  <a:t>	</a:t>
                </a:r>
                <a:r>
                  <a:rPr lang="en-IN" dirty="0" smtClean="0"/>
                  <a:t>			</a:t>
                </a:r>
                <a:br>
                  <a:rPr lang="en-IN" dirty="0" smtClean="0"/>
                </a:br>
                <a:r>
                  <a:rPr lang="en-IN" dirty="0" smtClean="0"/>
                  <a:t>				Good for distinguishing 				vegetation cover types, also				flooding in fields</a:t>
                </a:r>
                <a:endParaRPr lang="en-IN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2108" y="1905000"/>
                <a:ext cx="7390332" cy="4764360"/>
              </a:xfrm>
              <a:blipFill rotWithShape="0">
                <a:blip r:embed="rId2"/>
                <a:stretch>
                  <a:fillRect l="-1237" t="-1793" r="-1814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2852936"/>
            <a:ext cx="3269594" cy="37222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769768" y="5733256"/>
            <a:ext cx="43742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dirty="0">
                <a:latin typeface="Arial" panose="020B0604020202020204" pitchFamily="34" charset="0"/>
              </a:rPr>
              <a:t>Moreira, Alberto, et al. "A tutorial on synthetic aperture radar." </a:t>
            </a:r>
            <a:r>
              <a:rPr lang="en-IN" sz="1400" i="1" dirty="0">
                <a:latin typeface="Arial" panose="020B0604020202020204" pitchFamily="34" charset="0"/>
              </a:rPr>
              <a:t>IEEE Geoscience and remote sensing magazine</a:t>
            </a:r>
            <a:r>
              <a:rPr lang="en-IN" sz="1400" dirty="0">
                <a:latin typeface="Arial" panose="020B0604020202020204" pitchFamily="34" charset="0"/>
              </a:rPr>
              <a:t> 1.1 (2013): 6-43.</a:t>
            </a:r>
            <a:endParaRPr lang="en-IN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64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5915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Extending it…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2108" y="1905000"/>
            <a:ext cx="6859786" cy="4764360"/>
          </a:xfrm>
        </p:spPr>
        <p:txBody>
          <a:bodyPr/>
          <a:lstStyle/>
          <a:p>
            <a:pPr marL="0" indent="0">
              <a:buNone/>
            </a:pPr>
            <a:endParaRPr lang="en-IN" dirty="0" smtClean="0"/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 smtClean="0"/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 smtClean="0"/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 smtClean="0"/>
          </a:p>
          <a:p>
            <a:pPr marL="0" indent="0">
              <a:buNone/>
            </a:pPr>
            <a:r>
              <a:rPr lang="en-IN" dirty="0" smtClean="0"/>
              <a:t>A new “helix” scattering term also helps distinguish urban areas from natural areas</a:t>
            </a:r>
            <a:endParaRPr lang="en-I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049" y="3717032"/>
            <a:ext cx="5468056" cy="16108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837" y="1772816"/>
            <a:ext cx="7890481" cy="172819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65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6524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2" y="2636912"/>
            <a:ext cx="5904656" cy="1224136"/>
          </a:xfrm>
        </p:spPr>
        <p:txBody>
          <a:bodyPr/>
          <a:lstStyle/>
          <a:p>
            <a:r>
              <a:rPr lang="en-IN" dirty="0" smtClean="0"/>
              <a:t>Earth deformation studies</a:t>
            </a:r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66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6963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Oil spill detection &amp; mapping</a:t>
            </a: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44824"/>
            <a:ext cx="4248472" cy="4006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2852936"/>
            <a:ext cx="4735786" cy="192443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67</a:t>
            </a:fld>
            <a:endParaRPr lang="en-IN" dirty="0"/>
          </a:p>
        </p:txBody>
      </p:sp>
      <p:sp>
        <p:nvSpPr>
          <p:cNvPr id="6" name="Rectangle 5"/>
          <p:cNvSpPr/>
          <p:nvPr/>
        </p:nvSpPr>
        <p:spPr>
          <a:xfrm>
            <a:off x="4769768" y="5733256"/>
            <a:ext cx="43742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dirty="0">
                <a:latin typeface="Arial" panose="020B0604020202020204" pitchFamily="34" charset="0"/>
              </a:rPr>
              <a:t>Moreira, Alberto, et al. "A tutorial on synthetic aperture radar." </a:t>
            </a:r>
            <a:r>
              <a:rPr lang="en-IN" sz="1400" i="1" dirty="0">
                <a:latin typeface="Arial" panose="020B0604020202020204" pitchFamily="34" charset="0"/>
              </a:rPr>
              <a:t>IEEE Geoscience and remote sensing magazine</a:t>
            </a:r>
            <a:r>
              <a:rPr lang="en-IN" sz="1400" dirty="0">
                <a:latin typeface="Arial" panose="020B0604020202020204" pitchFamily="34" charset="0"/>
              </a:rPr>
              <a:t> 1.1 (2013): 6-43.</a:t>
            </a:r>
            <a:endParaRPr lang="en-IN" sz="1400" dirty="0"/>
          </a:p>
        </p:txBody>
      </p:sp>
    </p:spTree>
    <p:extLst>
      <p:ext uri="{BB962C8B-B14F-4D97-AF65-F5344CB8AC3E}">
        <p14:creationId xmlns:p14="http://schemas.microsoft.com/office/powerpoint/2010/main" val="221019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yramid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3" y="1792835"/>
            <a:ext cx="8933876" cy="43782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Buried pyramid detection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39077" y="5855051"/>
            <a:ext cx="7031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Quickbird</a:t>
            </a:r>
            <a:r>
              <a:rPr lang="en-US" dirty="0" smtClean="0"/>
              <a:t> has 60 cm radar plus optical/IR frequency sensors.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128213" y="1811376"/>
            <a:ext cx="3939731" cy="2146660"/>
          </a:xfrm>
          <a:prstGeom prst="roundRect">
            <a:avLst>
              <a:gd name="adj" fmla="val 10617"/>
            </a:avLst>
          </a:prstGeom>
          <a:noFill/>
          <a:ln w="28575" cmpd="sng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73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SAR interferometry</a:t>
            </a:r>
            <a:endParaRPr lang="en-I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1772816"/>
                <a:ext cx="6859786" cy="4896544"/>
              </a:xfrm>
            </p:spPr>
            <p:txBody>
              <a:bodyPr>
                <a:normAutofit/>
              </a:bodyPr>
              <a:lstStyle/>
              <a:p>
                <a:r>
                  <a:rPr lang="en-IN" sz="2200" dirty="0" smtClean="0"/>
                  <a:t>Recap: Maxwell’s equations lead to the wave equation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N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N" sz="2200" b="0" i="0" smtClean="0"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en-IN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IN" sz="22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IN" sz="2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IN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IN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IN" sz="22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en-IN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IN" sz="22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en-IN" sz="22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IN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IN" sz="2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IN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IN" sz="2200" dirty="0" smtClean="0"/>
                  <a:t> , which gives harmonic solutions of the form </a:t>
                </a:r>
                <a14:m>
                  <m:oMath xmlns:m="http://schemas.openxmlformats.org/officeDocument/2006/math">
                    <m:r>
                      <a:rPr lang="en-IN" sz="22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IN" sz="2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IN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2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IN" sz="2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m:rPr>
                        <m:sty m:val="p"/>
                      </m:rPr>
                      <a:rPr lang="en-IN" sz="2200" b="0" i="0" smtClean="0">
                        <a:latin typeface="Cambria Math" panose="02040503050406030204" pitchFamily="18" charset="0"/>
                      </a:rPr>
                      <m:t>exp</m:t>
                    </m:r>
                    <m:r>
                      <a:rPr lang="en-IN" sz="2200" b="0" i="1" smtClean="0">
                        <a:latin typeface="Cambria Math" panose="02040503050406030204" pitchFamily="18" charset="0"/>
                      </a:rPr>
                      <m:t>⁡[</m:t>
                    </m:r>
                    <m:r>
                      <a:rPr lang="en-IN" sz="2200" b="0" i="1" smtClean="0">
                        <a:latin typeface="Cambria Math" panose="02040503050406030204" pitchFamily="18" charset="0"/>
                      </a:rPr>
                      <m:t>𝑗</m:t>
                    </m:r>
                    <m:d>
                      <m:dPr>
                        <m:ctrlPr>
                          <a:rPr lang="en-IN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IN" sz="2200" b="0" i="1" smtClean="0">
                            <a:latin typeface="Cambria Math" panose="02040503050406030204" pitchFamily="18" charset="0"/>
                          </a:rPr>
                          <m:t>𝑘𝑟</m:t>
                        </m:r>
                        <m:r>
                          <a:rPr lang="en-IN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IN" sz="22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IN" sz="2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IN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IN" sz="22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lang="en-IN" sz="22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IN" sz="2200" dirty="0" smtClean="0"/>
              </a:p>
              <a:p>
                <a:endParaRPr lang="en-IN" sz="2200" dirty="0"/>
              </a:p>
              <a:p>
                <a:r>
                  <a:rPr lang="en-IN" sz="2200" dirty="0" smtClean="0"/>
                  <a:t>In SAR interferometry, </a:t>
                </a:r>
              </a:p>
              <a:p>
                <a:pPr lvl="1"/>
                <a:r>
                  <a:rPr lang="en-IN" sz="2200" dirty="0" smtClean="0"/>
                  <a:t>Use 2 radars instead of 1,</a:t>
                </a:r>
              </a:p>
              <a:p>
                <a:pPr lvl="1"/>
                <a:r>
                  <a:rPr lang="en-IN" sz="2200" dirty="0" smtClean="0"/>
                  <a:t>Phase difference between the fields </a:t>
                </a:r>
                <a:br>
                  <a:rPr lang="en-IN" sz="2200" dirty="0" smtClean="0"/>
                </a:br>
                <a:r>
                  <a:rPr lang="en-IN" sz="2200" dirty="0" smtClean="0"/>
                  <a:t>measured by both radars depends </a:t>
                </a:r>
                <a:br>
                  <a:rPr lang="en-IN" sz="2200" dirty="0" smtClean="0"/>
                </a:br>
                <a:r>
                  <a:rPr lang="en-IN" sz="2200" dirty="0" smtClean="0"/>
                  <a:t>on the relative path difference</a:t>
                </a:r>
                <a:br>
                  <a:rPr lang="en-IN" sz="2200" dirty="0" smtClean="0"/>
                </a:br>
                <a:endParaRPr lang="en-IN" sz="2200" dirty="0" smtClean="0"/>
              </a:p>
              <a:p>
                <a:r>
                  <a:rPr lang="en-IN" sz="2200" dirty="0" smtClean="0"/>
                  <a:t>Even though both radars are 100s of Km, path difference on the order of </a:t>
                </a:r>
                <a14:m>
                  <m:oMath xmlns:m="http://schemas.openxmlformats.org/officeDocument/2006/math">
                    <m:r>
                      <a:rPr lang="en-IN" sz="2200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IN" sz="2200" dirty="0" smtClean="0"/>
                  <a:t> can be measured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1772816"/>
                <a:ext cx="6859786" cy="4896544"/>
              </a:xfrm>
              <a:blipFill rotWithShape="0">
                <a:blip r:embed="rId2"/>
                <a:stretch>
                  <a:fillRect l="-977" t="-1619" r="-97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2744924"/>
            <a:ext cx="3745402" cy="295232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69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2666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Why is this important?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905000"/>
            <a:ext cx="8064896" cy="4620344"/>
          </a:xfrm>
        </p:spPr>
        <p:txBody>
          <a:bodyPr>
            <a:normAutofit lnSpcReduction="10000"/>
          </a:bodyPr>
          <a:lstStyle/>
          <a:p>
            <a:r>
              <a:rPr lang="en-IN" dirty="0" smtClean="0"/>
              <a:t>Huge amounts of data will be generated, on a global scale</a:t>
            </a:r>
          </a:p>
          <a:p>
            <a:r>
              <a:rPr lang="en-IN" dirty="0" smtClean="0"/>
              <a:t>Big opportunity to study:</a:t>
            </a:r>
          </a:p>
          <a:p>
            <a:pPr marL="731524" lvl="1" indent="-457200">
              <a:buFont typeface="+mj-lt"/>
              <a:buAutoNum type="arabicPeriod"/>
            </a:pPr>
            <a:r>
              <a:rPr lang="en-IN" dirty="0" smtClean="0"/>
              <a:t>Earth surface</a:t>
            </a:r>
            <a:r>
              <a:rPr lang="en-IN" dirty="0" smtClean="0">
                <a:solidFill>
                  <a:schemeClr val="accent5"/>
                </a:solidFill>
              </a:rPr>
              <a:t>: Surface </a:t>
            </a:r>
            <a:r>
              <a:rPr lang="en-IN" dirty="0">
                <a:solidFill>
                  <a:schemeClr val="accent5"/>
                </a:solidFill>
              </a:rPr>
              <a:t>deformation to determine the likelihood of earthquakes, volcanic eruptions, and landslides, and monitor groundwater, hydrocarbon, and sequestered CO2 </a:t>
            </a:r>
            <a:r>
              <a:rPr lang="en-IN" dirty="0" smtClean="0">
                <a:solidFill>
                  <a:schemeClr val="accent5"/>
                </a:solidFill>
              </a:rPr>
              <a:t>reservoirs</a:t>
            </a:r>
          </a:p>
          <a:p>
            <a:pPr marL="731524" lvl="1" indent="-457200">
              <a:buFont typeface="+mj-lt"/>
              <a:buAutoNum type="arabicPeriod"/>
            </a:pPr>
            <a:r>
              <a:rPr lang="en-IN" dirty="0" err="1" smtClean="0"/>
              <a:t>Cryosphere</a:t>
            </a:r>
            <a:r>
              <a:rPr lang="en-IN" dirty="0">
                <a:solidFill>
                  <a:schemeClr val="accent1"/>
                </a:solidFill>
              </a:rPr>
              <a:t>: </a:t>
            </a:r>
            <a:r>
              <a:rPr lang="en-IN" dirty="0" smtClean="0">
                <a:solidFill>
                  <a:schemeClr val="accent1"/>
                </a:solidFill>
              </a:rPr>
              <a:t>determine </a:t>
            </a:r>
            <a:r>
              <a:rPr lang="en-IN" dirty="0">
                <a:solidFill>
                  <a:schemeClr val="accent1"/>
                </a:solidFill>
              </a:rPr>
              <a:t>how climate and ice masses interrelate and raise sea level and </a:t>
            </a:r>
            <a:r>
              <a:rPr lang="en-IN" dirty="0" smtClean="0">
                <a:solidFill>
                  <a:schemeClr val="accent1"/>
                </a:solidFill>
              </a:rPr>
              <a:t>measure </a:t>
            </a:r>
            <a:r>
              <a:rPr lang="en-IN" dirty="0">
                <a:solidFill>
                  <a:schemeClr val="accent1"/>
                </a:solidFill>
              </a:rPr>
              <a:t>changes in sea ice, snow extent, permafrost, and surface melting</a:t>
            </a:r>
            <a:r>
              <a:rPr lang="en-IN" dirty="0" smtClean="0">
                <a:solidFill>
                  <a:schemeClr val="accent1"/>
                </a:solidFill>
              </a:rPr>
              <a:t>.</a:t>
            </a:r>
          </a:p>
          <a:p>
            <a:pPr marL="731524" lvl="1" indent="-457200">
              <a:buFont typeface="+mj-lt"/>
              <a:buAutoNum type="arabicPeriod"/>
            </a:pPr>
            <a:r>
              <a:rPr lang="en-IN" dirty="0"/>
              <a:t>Ecosystems</a:t>
            </a:r>
            <a:r>
              <a:rPr lang="en-IN" dirty="0">
                <a:solidFill>
                  <a:schemeClr val="accent5"/>
                </a:solidFill>
              </a:rPr>
              <a:t>: determine the contribution of Earth's biomass to the global carbon budget and characterize ecosystem disturbance and impacts on biodiversity</a:t>
            </a:r>
            <a:r>
              <a:rPr lang="en-IN" dirty="0" smtClean="0">
                <a:solidFill>
                  <a:schemeClr val="accent5"/>
                </a:solidFill>
              </a:rPr>
              <a:t>.</a:t>
            </a:r>
          </a:p>
          <a:p>
            <a:pPr marL="731524" lvl="1" indent="-457200">
              <a:buFont typeface="+mj-lt"/>
              <a:buAutoNum type="arabicPeriod"/>
            </a:pPr>
            <a:r>
              <a:rPr lang="en-IN" dirty="0"/>
              <a:t>Water</a:t>
            </a:r>
            <a:r>
              <a:rPr lang="en-IN" dirty="0">
                <a:solidFill>
                  <a:schemeClr val="accent1"/>
                </a:solidFill>
              </a:rPr>
              <a:t>: </a:t>
            </a:r>
            <a:r>
              <a:rPr lang="en-IN" dirty="0" smtClean="0">
                <a:solidFill>
                  <a:schemeClr val="accent1"/>
                </a:solidFill>
              </a:rPr>
              <a:t>determine aquifer </a:t>
            </a:r>
            <a:r>
              <a:rPr lang="en-IN" dirty="0">
                <a:solidFill>
                  <a:schemeClr val="accent1"/>
                </a:solidFill>
              </a:rPr>
              <a:t>extent and change over the Earth's vulnerable water systems</a:t>
            </a:r>
            <a:r>
              <a:rPr lang="en-IN" dirty="0" smtClean="0">
                <a:solidFill>
                  <a:schemeClr val="accent1"/>
                </a:solidFill>
              </a:rPr>
              <a:t>.</a:t>
            </a:r>
          </a:p>
          <a:p>
            <a:r>
              <a:rPr lang="en-IN" dirty="0" smtClean="0"/>
              <a:t>Indian academia is quite unprepared to meet the challenge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5860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Interferometry Geometry</a:t>
            </a:r>
            <a:endParaRPr lang="en-I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39952" y="1905000"/>
                <a:ext cx="4896544" cy="4548336"/>
              </a:xfrm>
            </p:spPr>
            <p:txBody>
              <a:bodyPr/>
              <a:lstStyle/>
              <a:p>
                <a:r>
                  <a:rPr lang="en-IN" b="0" dirty="0" smtClean="0"/>
                  <a:t>Individual phases are:</a:t>
                </a:r>
                <a:br>
                  <a:rPr lang="en-IN" b="0" dirty="0" smtClean="0"/>
                </a:br>
                <a:endParaRPr lang="en-IN" b="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d>
                        <m:d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𝛿𝜌</m:t>
                          </m:r>
                        </m:e>
                      </m:d>
                    </m:oMath>
                  </m:oMathPara>
                </a14:m>
                <a:r>
                  <a:rPr lang="en-IN" dirty="0" smtClean="0"/>
                  <a:t/>
                </a:r>
                <a:br>
                  <a:rPr lang="en-IN" dirty="0" smtClean="0"/>
                </a:br>
                <a:endParaRPr lang="en-IN" dirty="0" smtClean="0"/>
              </a:p>
              <a:p>
                <a:endParaRPr lang="en-IN" dirty="0" smtClean="0"/>
              </a:p>
              <a:p>
                <a:r>
                  <a:rPr lang="en-IN" dirty="0" smtClean="0"/>
                  <a:t>Usually, </a:t>
                </a:r>
                <a14:m>
                  <m:oMath xmlns:m="http://schemas.openxmlformats.org/officeDocument/2006/math">
                    <m:r>
                      <a:rPr lang="en-IN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≪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IN" dirty="0" smtClean="0"/>
                  <a:t>, Cosine Law gives:</a:t>
                </a:r>
                <a:br>
                  <a:rPr lang="en-IN" dirty="0" smtClean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I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IN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en-IN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IN" b="0" i="1" smtClean="0">
                                <a:latin typeface="Cambria Math" panose="02040503050406030204" pitchFamily="18" charset="0"/>
                              </a:rPr>
                              <m:t>𝛿𝜌</m:t>
                            </m:r>
                          </m:e>
                        </m:d>
                      </m:e>
                      <m:sup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IN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IN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IN" b="0" i="1" smtClean="0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𝐵</m:t>
                    </m:r>
                    <m:func>
                      <m:func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IN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I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I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IN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IN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IN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IN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IN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IN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</m:e>
                    </m:func>
                  </m:oMath>
                </a14:m>
                <a:r>
                  <a:rPr lang="en-IN" b="0" dirty="0" smtClean="0"/>
                  <a:t/>
                </a:r>
                <a:br>
                  <a:rPr lang="en-IN" b="0" dirty="0" smtClean="0"/>
                </a:br>
                <a:r>
                  <a:rPr lang="en-IN" b="0" dirty="0" smtClean="0"/>
                  <a:t/>
                </a:r>
                <a:br>
                  <a:rPr lang="en-IN" b="0" dirty="0" smtClean="0"/>
                </a:br>
                <a:r>
                  <a:rPr lang="en-IN" b="0" dirty="0" smtClean="0"/>
                  <a:t/>
                </a:r>
                <a:br>
                  <a:rPr lang="en-IN" b="0" dirty="0" smtClean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IN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≈−</m:t>
                    </m:r>
                    <m:f>
                      <m:f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en-IN" b="0" i="1" smtClean="0">
                        <a:latin typeface="Cambria Math" panose="02040503050406030204" pitchFamily="18" charset="0"/>
                      </a:rPr>
                      <m:t>𝐵</m:t>
                    </m:r>
                    <m:func>
                      <m:func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IN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IN" b="0" dirty="0" smtClean="0"/>
                  <a:t/>
                </a:r>
                <a:br>
                  <a:rPr lang="en-IN" b="0" dirty="0" smtClean="0"/>
                </a:br>
                <a:endParaRPr lang="en-IN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39952" y="1905000"/>
                <a:ext cx="4896544" cy="4548336"/>
              </a:xfrm>
              <a:blipFill rotWithShape="0">
                <a:blip r:embed="rId2"/>
                <a:stretch>
                  <a:fillRect l="-1619" t="-187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905000"/>
            <a:ext cx="4032448" cy="366440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70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3716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Phase plot for </a:t>
            </a:r>
            <a:br>
              <a:rPr lang="en-IN" dirty="0" smtClean="0"/>
            </a:br>
            <a:r>
              <a:rPr lang="en-IN" dirty="0" smtClean="0"/>
              <a:t>flat Earth</a:t>
            </a: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348" y="1772816"/>
            <a:ext cx="7957306" cy="47525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076056" y="646793"/>
                <a:ext cx="4572000" cy="61286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N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IN" i="1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IN" i="1">
                          <a:latin typeface="Cambria Math" panose="02040503050406030204" pitchFamily="18" charset="0"/>
                        </a:rPr>
                        <m:t>≈−</m:t>
                      </m:r>
                      <m:f>
                        <m:fPr>
                          <m:ctrlPr>
                            <a:rPr lang="en-I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IN" i="1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IN" i="1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IN" i="1">
                          <a:latin typeface="Cambria Math" panose="02040503050406030204" pitchFamily="18" charset="0"/>
                        </a:rPr>
                        <m:t>𝐵</m:t>
                      </m:r>
                      <m:func>
                        <m:funcPr>
                          <m:ctrlPr>
                            <a:rPr lang="en-IN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IN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IN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IN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IN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IN" i="1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IN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r>
                  <a:rPr lang="en-IN" dirty="0"/>
                  <a:t/>
                </a:r>
                <a:br>
                  <a:rPr lang="en-IN" dirty="0"/>
                </a:br>
                <a:endParaRPr lang="en-IN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056" y="646793"/>
                <a:ext cx="4572000" cy="61286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71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1727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988840"/>
            <a:ext cx="8279081" cy="44644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Effect of wavelength</a:t>
            </a:r>
            <a:endParaRPr lang="en-I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076056" y="646793"/>
                <a:ext cx="4572000" cy="61286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N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IN" i="1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IN" i="1">
                          <a:latin typeface="Cambria Math" panose="02040503050406030204" pitchFamily="18" charset="0"/>
                        </a:rPr>
                        <m:t>≈−</m:t>
                      </m:r>
                      <m:f>
                        <m:fPr>
                          <m:ctrlPr>
                            <a:rPr lang="en-I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IN" i="1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IN" i="1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IN" i="1">
                          <a:latin typeface="Cambria Math" panose="02040503050406030204" pitchFamily="18" charset="0"/>
                        </a:rPr>
                        <m:t>𝐵</m:t>
                      </m:r>
                      <m:func>
                        <m:funcPr>
                          <m:ctrlPr>
                            <a:rPr lang="en-IN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IN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IN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IN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IN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IN" i="1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IN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r>
                  <a:rPr lang="en-IN" dirty="0"/>
                  <a:t/>
                </a:r>
                <a:br>
                  <a:rPr lang="en-IN" dirty="0"/>
                </a:br>
                <a:endParaRPr lang="en-IN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056" y="646793"/>
                <a:ext cx="4572000" cy="61286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72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5706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Example: Mt. Shasta</a:t>
            </a: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655440"/>
            <a:ext cx="5560168" cy="33577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898" y="3861048"/>
            <a:ext cx="6009558" cy="2808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72200" y="1988840"/>
            <a:ext cx="237626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2400" dirty="0" smtClean="0"/>
              <a:t>3D digital elevation model below:</a:t>
            </a:r>
            <a:endParaRPr lang="en-IN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73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6631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 smtClean="0"/>
              <a:t>Interferogram</a:t>
            </a:r>
            <a:r>
              <a:rPr lang="en-IN" dirty="0" smtClean="0"/>
              <a:t> for Mt Shasta</a:t>
            </a: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660" y="1772816"/>
            <a:ext cx="7056784" cy="472274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74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3501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Remove “flat” Earth</a:t>
            </a:r>
            <a:endParaRPr lang="en-I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39952" y="1905000"/>
                <a:ext cx="4896544" cy="4548336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IN" dirty="0" smtClean="0"/>
                  <a:t> be a point on flat Earth</a:t>
                </a:r>
              </a:p>
              <a:p>
                <a:r>
                  <a:rPr lang="en-IN" dirty="0" smtClean="0"/>
                  <a:t>Earlier term: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IN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IN" dirty="0" smtClean="0"/>
                  <a:t> gets re-written as: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IN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IN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IN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I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IN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𝛿𝜃</m:t>
                        </m:r>
                        <m:r>
                          <a:rPr lang="en-IN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IN" i="1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IN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IN" dirty="0" smtClean="0"/>
              </a:p>
              <a:p>
                <a:r>
                  <a:rPr lang="en-IN" dirty="0" smtClean="0"/>
                  <a:t>Simplify interferometric phase:</a:t>
                </a:r>
                <a:br>
                  <a:rPr lang="en-IN" dirty="0" smtClean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IN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en-IN" b="0" i="1" smtClean="0">
                        <a:latin typeface="Cambria Math" panose="02040503050406030204" pitchFamily="18" charset="0"/>
                      </a:rPr>
                      <m:t>[</m:t>
                    </m:r>
                    <m:func>
                      <m:func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IN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I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I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IN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IN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I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IN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</m:e>
                    </m:func>
                    <m:r>
                      <a:rPr lang="en-IN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𝛿𝜃</m:t>
                    </m:r>
                    <m:func>
                      <m:func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IN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I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I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IN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IN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I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IN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func>
                  </m:oMath>
                </a14:m>
                <a:endParaRPr lang="en-IN" dirty="0" smtClean="0"/>
              </a:p>
              <a:p>
                <a:r>
                  <a:rPr lang="en-IN" dirty="0" smtClean="0"/>
                  <a:t>First term is constant: “Flat” Earth</a:t>
                </a:r>
                <a:br>
                  <a:rPr lang="en-IN" dirty="0" smtClean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IN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𝑓𝑙𝑎𝑡</m:t>
                        </m:r>
                      </m:sub>
                    </m:sSub>
                    <m:r>
                      <a:rPr lang="en-IN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  <m:func>
                      <m:func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𝛿𝜃</m:t>
                        </m:r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IN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I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I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IN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IN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I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IN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</m:e>
                    </m:func>
                  </m:oMath>
                </a14:m>
                <a:endParaRPr lang="en-IN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39952" y="1905000"/>
                <a:ext cx="4896544" cy="4548336"/>
              </a:xfrm>
              <a:blipFill rotWithShape="0">
                <a:blip r:embed="rId2"/>
                <a:stretch>
                  <a:fillRect l="-1619" t="-187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905000"/>
            <a:ext cx="4032448" cy="366440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75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8481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“Flattened” </a:t>
            </a:r>
            <a:r>
              <a:rPr lang="en-IN" dirty="0" err="1" smtClean="0"/>
              <a:t>interferogram</a:t>
            </a: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700808"/>
            <a:ext cx="6425189" cy="484595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76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8553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39952" y="1905000"/>
                <a:ext cx="4896544" cy="4548336"/>
              </a:xfrm>
            </p:spPr>
            <p:txBody>
              <a:bodyPr/>
              <a:lstStyle/>
              <a:p>
                <a:r>
                  <a:rPr lang="en-IN" b="0" dirty="0" smtClean="0"/>
                  <a:t>Objective is to find the height of the surface,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IN">
                        <a:latin typeface="Cambria Math" panose="02040503050406030204" pitchFamily="18" charset="0"/>
                      </a:rPr>
                      <m:t>z</m:t>
                    </m:r>
                    <m:r>
                      <a:rPr lang="en-IN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IN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en-IN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IN" dirty="0" smtClean="0"/>
              </a:p>
              <a:p>
                <a:r>
                  <a:rPr lang="en-IN" dirty="0" smtClean="0"/>
                  <a:t>Simple geometry gives:</a:t>
                </a:r>
                <a:r>
                  <a:rPr lang="en-IN" dirty="0"/>
                  <a:t/>
                </a:r>
                <a:br>
                  <a:rPr lang="en-IN" dirty="0"/>
                </a:br>
                <a14:m>
                  <m:oMath xmlns:m="http://schemas.openxmlformats.org/officeDocument/2006/math">
                    <m:r>
                      <a:rPr lang="en-IN" b="0" i="1" smtClean="0">
                        <a:latin typeface="Cambria Math" panose="02040503050406030204" pitchFamily="18" charset="0"/>
                      </a:rPr>
                      <m:t>𝛿𝜃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d>
                          <m:dPr>
                            <m:ctrlPr>
                              <a:rPr lang="en-I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I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num>
                      <m:den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func>
                          <m:funcPr>
                            <m:ctrlPr>
                              <a:rPr lang="en-IN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IN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I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IN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IN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func>
                      </m:den>
                    </m:f>
                  </m:oMath>
                </a14:m>
                <a:endParaRPr lang="en-IN" dirty="0" smtClean="0"/>
              </a:p>
              <a:p>
                <a:pPr marL="0" indent="0">
                  <a:buNone/>
                </a:pPr>
                <a:r>
                  <a:rPr lang="en-IN" dirty="0" smtClean="0"/>
                  <a:t>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IN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I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IN" i="1">
                            <a:latin typeface="Cambria Math" panose="02040503050406030204" pitchFamily="18" charset="0"/>
                          </a:rPr>
                          <m:t>𝑓𝑙𝑎𝑡</m:t>
                        </m:r>
                      </m:sub>
                    </m:sSub>
                    <m:r>
                      <a:rPr lang="en-IN" i="1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I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N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IN" i="1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IN" i="1"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IN" i="1"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  <m:func>
                      <m:funcPr>
                        <m:ctrlPr>
                          <a:rPr lang="en-IN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IN" i="1">
                            <a:latin typeface="Cambria Math" panose="02040503050406030204" pitchFamily="18" charset="0"/>
                          </a:rPr>
                          <m:t>𝛿𝜃</m:t>
                        </m:r>
                        <m:r>
                          <a:rPr lang="en-IN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IN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I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I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IN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IN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IN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IN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</m:e>
                    </m:func>
                  </m:oMath>
                </a14:m>
                <a:endParaRPr lang="en-IN" dirty="0" smtClean="0"/>
              </a:p>
              <a:p>
                <a:r>
                  <a:rPr lang="en-IN" dirty="0" smtClean="0"/>
                  <a:t>Ambiguity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IN">
                        <a:latin typeface="Cambria Math" panose="02040503050406030204" pitchFamily="18" charset="0"/>
                      </a:rPr>
                      <m:t>Δ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IN" dirty="0" smtClean="0"/>
                  <a:t> exceeds </a:t>
                </a:r>
                <a14:m>
                  <m:oMath xmlns:m="http://schemas.openxmlformats.org/officeDocument/2006/math">
                    <m:r>
                      <a:rPr lang="en-IN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IN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𝜆𝜌</m:t>
                          </m:r>
                          <m:func>
                            <m:funcPr>
                              <m:ctrlPr>
                                <a:rPr lang="en-IN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IN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I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IN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func>
                        </m:num>
                        <m:den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func>
                            <m:funcPr>
                              <m:ctrlPr>
                                <a:rPr lang="en-IN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IN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IN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I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IN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I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IN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IN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IN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39952" y="1905000"/>
                <a:ext cx="4896544" cy="4548336"/>
              </a:xfrm>
              <a:blipFill rotWithShape="0">
                <a:blip r:embed="rId2"/>
                <a:stretch>
                  <a:fillRect l="-1868" t="-187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905000"/>
            <a:ext cx="4032448" cy="366440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2109" y="274638"/>
            <a:ext cx="6859785" cy="1020762"/>
          </a:xfrm>
        </p:spPr>
        <p:txBody>
          <a:bodyPr/>
          <a:lstStyle/>
          <a:p>
            <a:r>
              <a:rPr lang="en-IN" dirty="0" smtClean="0"/>
              <a:t>Sensitivity to topography</a:t>
            </a:r>
            <a:endParaRPr lang="en-IN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77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2242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Sensitivity to topography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2108" y="1905000"/>
            <a:ext cx="7030292" cy="4267200"/>
          </a:xfrm>
        </p:spPr>
        <p:txBody>
          <a:bodyPr/>
          <a:lstStyle/>
          <a:p>
            <a:r>
              <a:rPr lang="en-IN" sz="2400" dirty="0" smtClean="0"/>
              <a:t>Smaller ambiguity height =&gt; </a:t>
            </a:r>
            <a:r>
              <a:rPr lang="en-IN" sz="2400" dirty="0"/>
              <a:t>Better resolution, but the phase will get “wrapped” </a:t>
            </a:r>
            <a:r>
              <a:rPr lang="en-IN" sz="2400" dirty="0" smtClean="0"/>
              <a:t>around</a:t>
            </a:r>
            <a:endParaRPr lang="en-IN" sz="2400" dirty="0"/>
          </a:p>
          <a:p>
            <a:r>
              <a:rPr lang="en-IN" dirty="0" smtClean="0"/>
              <a:t>Active research area: phase unwrapping algorithms</a:t>
            </a:r>
            <a:endParaRPr lang="en-I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429000"/>
            <a:ext cx="8063233" cy="309634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78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8759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IN" dirty="0" smtClean="0"/>
                  <a:t>Phase wrapping depends on </a:t>
                </a:r>
                <a14:m>
                  <m:oMath xmlns:m="http://schemas.openxmlformats.org/officeDocument/2006/math">
                    <m:r>
                      <a:rPr lang="en-IN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IN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220" b="-19048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8464" y="2132856"/>
            <a:ext cx="8447074" cy="388843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79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2399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Nomenclature and geometry</a:t>
            </a: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628800"/>
            <a:ext cx="6791942" cy="504056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8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2467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109" y="274638"/>
            <a:ext cx="7462339" cy="1020762"/>
          </a:xfrm>
        </p:spPr>
        <p:txBody>
          <a:bodyPr/>
          <a:lstStyle/>
          <a:p>
            <a:r>
              <a:rPr lang="en-IN" dirty="0" smtClean="0"/>
              <a:t>Example of phase unwrapping: DEM</a:t>
            </a:r>
            <a:endParaRPr lang="en-IN" dirty="0"/>
          </a:p>
        </p:txBody>
      </p:sp>
      <p:sp>
        <p:nvSpPr>
          <p:cNvPr id="7" name="TextBox 6"/>
          <p:cNvSpPr txBox="1"/>
          <p:nvPr/>
        </p:nvSpPr>
        <p:spPr>
          <a:xfrm>
            <a:off x="539552" y="5830318"/>
            <a:ext cx="648072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2000" dirty="0" smtClean="0"/>
              <a:t>(a) With flat Earth, (b) after removal of flat earth </a:t>
            </a:r>
            <a:br>
              <a:rPr lang="en-IN" sz="2000" dirty="0" smtClean="0"/>
            </a:br>
            <a:r>
              <a:rPr lang="en-IN" sz="2400" dirty="0"/>
              <a:t>(</a:t>
            </a:r>
            <a:r>
              <a:rPr lang="en-IN" sz="2000" dirty="0"/>
              <a:t>c) </a:t>
            </a:r>
            <a:r>
              <a:rPr lang="en-IN" sz="2000" dirty="0" smtClean="0"/>
              <a:t>after </a:t>
            </a:r>
            <a:r>
              <a:rPr lang="en-IN" sz="2000" dirty="0"/>
              <a:t>phase </a:t>
            </a:r>
            <a:r>
              <a:rPr lang="en-IN" sz="2000" dirty="0" smtClean="0"/>
              <a:t>unwrapping</a:t>
            </a:r>
            <a:endParaRPr lang="en-IN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516216" y="1928565"/>
            <a:ext cx="24482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en-IN" sz="2400" dirty="0"/>
          </a:p>
          <a:p>
            <a:pPr>
              <a:lnSpc>
                <a:spcPct val="90000"/>
              </a:lnSpc>
            </a:pPr>
            <a:r>
              <a:rPr lang="en-IN" sz="2400" dirty="0" smtClean="0"/>
              <a:t>Taken by </a:t>
            </a:r>
            <a:r>
              <a:rPr lang="en-IN" sz="2400" dirty="0" err="1" smtClean="0"/>
              <a:t>TanDEM</a:t>
            </a:r>
            <a:r>
              <a:rPr lang="en-IN" sz="2400" dirty="0" smtClean="0"/>
              <a:t>-X over Atacama desert in Chile</a:t>
            </a:r>
            <a:endParaRPr lang="en-IN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4725144"/>
            <a:ext cx="3024211" cy="2045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793" t="5487" r="3903" b="4879"/>
          <a:stretch/>
        </p:blipFill>
        <p:spPr>
          <a:xfrm>
            <a:off x="323528" y="1716637"/>
            <a:ext cx="6048672" cy="352839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80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6472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Two ways to implement </a:t>
            </a:r>
            <a:r>
              <a:rPr lang="en-IN" dirty="0" err="1" smtClean="0"/>
              <a:t>InSAR</a:t>
            </a: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988840"/>
            <a:ext cx="7419251" cy="391418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81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1357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Single v/s Repeat pass </a:t>
            </a:r>
            <a:r>
              <a:rPr lang="en-IN" dirty="0" err="1" smtClean="0"/>
              <a:t>InSAR</a:t>
            </a:r>
            <a:endParaRPr lang="en-IN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N" i="1" dirty="0" smtClean="0"/>
              <a:t>Single pass</a:t>
            </a:r>
            <a:endParaRPr lang="en-IN" i="1" dirty="0"/>
          </a:p>
          <a:p>
            <a:r>
              <a:rPr lang="en-IN" dirty="0" smtClean="0">
                <a:solidFill>
                  <a:schemeClr val="accent1"/>
                </a:solidFill>
              </a:rPr>
              <a:t>Baseline known</a:t>
            </a:r>
          </a:p>
          <a:p>
            <a:r>
              <a:rPr lang="en-IN" dirty="0" smtClean="0">
                <a:solidFill>
                  <a:schemeClr val="accent1"/>
                </a:solidFill>
              </a:rPr>
              <a:t>Large baselines not possible</a:t>
            </a:r>
          </a:p>
          <a:p>
            <a:r>
              <a:rPr lang="en-IN" dirty="0" smtClean="0">
                <a:solidFill>
                  <a:schemeClr val="accent1"/>
                </a:solidFill>
              </a:rPr>
              <a:t>No temporal decorrelation</a:t>
            </a:r>
          </a:p>
          <a:p>
            <a:r>
              <a:rPr lang="en-IN" dirty="0" smtClean="0">
                <a:solidFill>
                  <a:schemeClr val="accent1"/>
                </a:solidFill>
              </a:rPr>
              <a:t>Higher cost and better performance</a:t>
            </a:r>
          </a:p>
          <a:p>
            <a:pPr marL="0" indent="0">
              <a:buNone/>
            </a:pPr>
            <a:r>
              <a:rPr lang="en-IN" dirty="0" smtClean="0"/>
              <a:t>NISAR will do this!		</a:t>
            </a:r>
            <a:endParaRPr lang="en-IN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N" i="1" dirty="0" smtClean="0"/>
              <a:t>Repeat pass</a:t>
            </a:r>
          </a:p>
          <a:p>
            <a:r>
              <a:rPr lang="en-IN" dirty="0" smtClean="0">
                <a:solidFill>
                  <a:schemeClr val="accent5"/>
                </a:solidFill>
              </a:rPr>
              <a:t>Baseline not well known/changing</a:t>
            </a:r>
          </a:p>
          <a:p>
            <a:r>
              <a:rPr lang="en-IN" dirty="0" smtClean="0">
                <a:solidFill>
                  <a:schemeClr val="accent5"/>
                </a:solidFill>
              </a:rPr>
              <a:t>Large baselines possible</a:t>
            </a:r>
          </a:p>
          <a:p>
            <a:r>
              <a:rPr lang="en-IN" dirty="0" smtClean="0">
                <a:solidFill>
                  <a:schemeClr val="accent5"/>
                </a:solidFill>
              </a:rPr>
              <a:t>High temporal decorrelation</a:t>
            </a:r>
          </a:p>
          <a:p>
            <a:r>
              <a:rPr lang="en-IN" dirty="0" smtClean="0">
                <a:solidFill>
                  <a:schemeClr val="accent5"/>
                </a:solidFill>
              </a:rPr>
              <a:t>Low cost</a:t>
            </a:r>
          </a:p>
          <a:p>
            <a:endParaRPr lang="en-IN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82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3916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04664"/>
            <a:ext cx="8821736" cy="5400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39752" y="6021288"/>
            <a:ext cx="568863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2400" dirty="0" smtClean="0"/>
              <a:t>In summary, the possibilities are endless!</a:t>
            </a:r>
            <a:endParaRPr lang="en-IN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83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5746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Further reading … 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4" y="1720167"/>
            <a:ext cx="4337896" cy="32266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1720167"/>
            <a:ext cx="3600000" cy="49957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83568" y="5301208"/>
            <a:ext cx="3761832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2400" dirty="0" smtClean="0"/>
              <a:t>Most figures taken from these references with due credit to them, and to </a:t>
            </a:r>
            <a:r>
              <a:rPr lang="en-IN" sz="2400" dirty="0" err="1" smtClean="0"/>
              <a:t>Jakob</a:t>
            </a:r>
            <a:r>
              <a:rPr lang="en-IN" sz="2400" dirty="0" smtClean="0"/>
              <a:t> van </a:t>
            </a:r>
            <a:r>
              <a:rPr lang="en-IN" sz="2400" dirty="0" err="1" smtClean="0"/>
              <a:t>Zyl</a:t>
            </a:r>
            <a:r>
              <a:rPr lang="en-IN" sz="2400" dirty="0" smtClean="0"/>
              <a:t> </a:t>
            </a:r>
            <a:endParaRPr lang="en-IN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84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9206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Range Resolution</a:t>
            </a: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988840"/>
            <a:ext cx="7488832" cy="40961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6" name="Ink 75"/>
              <p14:cNvContentPartPr/>
              <p14:nvPr/>
            </p14:nvContentPartPr>
            <p14:xfrm>
              <a:off x="3859920" y="5543598"/>
              <a:ext cx="1152000" cy="282960"/>
            </p14:xfrm>
          </p:contentPart>
        </mc:Choice>
        <mc:Fallback xmlns="">
          <p:pic>
            <p:nvPicPr>
              <p:cNvPr id="76" name="Ink 7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46240" y="5529918"/>
                <a:ext cx="118044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3" name="Ink 82"/>
              <p14:cNvContentPartPr/>
              <p14:nvPr/>
            </p14:nvContentPartPr>
            <p14:xfrm>
              <a:off x="3896280" y="4015038"/>
              <a:ext cx="1305000" cy="1706760"/>
            </p14:xfrm>
          </p:contentPart>
        </mc:Choice>
        <mc:Fallback xmlns="">
          <p:pic>
            <p:nvPicPr>
              <p:cNvPr id="83" name="Ink 8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90880" y="4010718"/>
                <a:ext cx="1314720" cy="171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7" name="Ink 86"/>
              <p14:cNvContentPartPr/>
              <p14:nvPr/>
            </p14:nvContentPartPr>
            <p14:xfrm>
              <a:off x="1578240" y="2794638"/>
              <a:ext cx="182160" cy="238680"/>
            </p14:xfrm>
          </p:contentPart>
        </mc:Choice>
        <mc:Fallback xmlns="">
          <p:pic>
            <p:nvPicPr>
              <p:cNvPr id="87" name="Ink 8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66720" y="2780958"/>
                <a:ext cx="19944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9" name="Ink 98"/>
              <p14:cNvContentPartPr/>
              <p14:nvPr/>
            </p14:nvContentPartPr>
            <p14:xfrm>
              <a:off x="4575960" y="4972638"/>
              <a:ext cx="392040" cy="336960"/>
            </p14:xfrm>
          </p:contentPart>
        </mc:Choice>
        <mc:Fallback xmlns="">
          <p:pic>
            <p:nvPicPr>
              <p:cNvPr id="99" name="Ink 98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67320" y="4960758"/>
                <a:ext cx="406800" cy="36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9" name="Ink 108"/>
              <p14:cNvContentPartPr/>
              <p14:nvPr/>
            </p14:nvContentPartPr>
            <p14:xfrm>
              <a:off x="5376240" y="2185878"/>
              <a:ext cx="1984320" cy="608040"/>
            </p14:xfrm>
          </p:contentPart>
        </mc:Choice>
        <mc:Fallback xmlns="">
          <p:pic>
            <p:nvPicPr>
              <p:cNvPr id="109" name="Ink 108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369400" y="2172198"/>
                <a:ext cx="2004840" cy="63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9" name="Ink 118"/>
              <p14:cNvContentPartPr/>
              <p14:nvPr/>
            </p14:nvContentPartPr>
            <p14:xfrm>
              <a:off x="5033160" y="4681758"/>
              <a:ext cx="804240" cy="1044000"/>
            </p14:xfrm>
          </p:contentPart>
        </mc:Choice>
        <mc:Fallback xmlns="">
          <p:pic>
            <p:nvPicPr>
              <p:cNvPr id="119" name="Ink 118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028120" y="4673118"/>
                <a:ext cx="816120" cy="10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8" name="Ink 127"/>
              <p14:cNvContentPartPr/>
              <p14:nvPr/>
            </p14:nvContentPartPr>
            <p14:xfrm>
              <a:off x="5244840" y="3917838"/>
              <a:ext cx="20160" cy="43200"/>
            </p14:xfrm>
          </p:contentPart>
        </mc:Choice>
        <mc:Fallback xmlns="">
          <p:pic>
            <p:nvPicPr>
              <p:cNvPr id="128" name="Ink 127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233680" y="3907038"/>
                <a:ext cx="4248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0" name="Ink 129"/>
              <p14:cNvContentPartPr/>
              <p14:nvPr/>
            </p14:nvContentPartPr>
            <p14:xfrm>
              <a:off x="5993280" y="4376478"/>
              <a:ext cx="62280" cy="61560"/>
            </p14:xfrm>
          </p:contentPart>
        </mc:Choice>
        <mc:Fallback xmlns="">
          <p:pic>
            <p:nvPicPr>
              <p:cNvPr id="130" name="Ink 129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987520" y="4368198"/>
                <a:ext cx="7308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1" name="Ink 130"/>
              <p14:cNvContentPartPr/>
              <p14:nvPr/>
            </p14:nvContentPartPr>
            <p14:xfrm>
              <a:off x="6131160" y="4187478"/>
              <a:ext cx="59760" cy="82440"/>
            </p14:xfrm>
          </p:contentPart>
        </mc:Choice>
        <mc:Fallback xmlns="">
          <p:pic>
            <p:nvPicPr>
              <p:cNvPr id="131" name="Ink 130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126120" y="4182438"/>
                <a:ext cx="7164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2" name="Ink 131"/>
              <p14:cNvContentPartPr/>
              <p14:nvPr/>
            </p14:nvContentPartPr>
            <p14:xfrm>
              <a:off x="6223320" y="4031238"/>
              <a:ext cx="64800" cy="90000"/>
            </p14:xfrm>
          </p:contentPart>
        </mc:Choice>
        <mc:Fallback xmlns="">
          <p:pic>
            <p:nvPicPr>
              <p:cNvPr id="132" name="Ink 131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217560" y="4024398"/>
                <a:ext cx="77400" cy="10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3" name="Ink 132"/>
              <p14:cNvContentPartPr/>
              <p14:nvPr/>
            </p14:nvContentPartPr>
            <p14:xfrm>
              <a:off x="5322240" y="3753678"/>
              <a:ext cx="117000" cy="102960"/>
            </p14:xfrm>
          </p:contentPart>
        </mc:Choice>
        <mc:Fallback xmlns="">
          <p:pic>
            <p:nvPicPr>
              <p:cNvPr id="133" name="Ink 132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316840" y="3745398"/>
                <a:ext cx="130680" cy="11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34" name="Ink 133"/>
              <p14:cNvContentPartPr/>
              <p14:nvPr/>
            </p14:nvContentPartPr>
            <p14:xfrm>
              <a:off x="5438880" y="3753678"/>
              <a:ext cx="360" cy="360"/>
            </p14:xfrm>
          </p:contentPart>
        </mc:Choice>
        <mc:Fallback xmlns="">
          <p:pic>
            <p:nvPicPr>
              <p:cNvPr id="134" name="Ink 133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430960" y="3745758"/>
                <a:ext cx="16200" cy="1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35" name="Ink 134"/>
              <p14:cNvContentPartPr/>
              <p14:nvPr/>
            </p14:nvContentPartPr>
            <p14:xfrm>
              <a:off x="5475960" y="3539478"/>
              <a:ext cx="110160" cy="123120"/>
            </p14:xfrm>
          </p:contentPart>
        </mc:Choice>
        <mc:Fallback xmlns="">
          <p:pic>
            <p:nvPicPr>
              <p:cNvPr id="135" name="Ink 134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469840" y="3531918"/>
                <a:ext cx="12384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36" name="Ink 135"/>
              <p14:cNvContentPartPr/>
              <p14:nvPr/>
            </p14:nvContentPartPr>
            <p14:xfrm>
              <a:off x="5578200" y="3539478"/>
              <a:ext cx="7920" cy="5760"/>
            </p14:xfrm>
          </p:contentPart>
        </mc:Choice>
        <mc:Fallback xmlns="">
          <p:pic>
            <p:nvPicPr>
              <p:cNvPr id="136" name="Ink 135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572440" y="3531918"/>
                <a:ext cx="2124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38" name="Ink 137"/>
              <p14:cNvContentPartPr/>
              <p14:nvPr/>
            </p14:nvContentPartPr>
            <p14:xfrm>
              <a:off x="5532480" y="3613278"/>
              <a:ext cx="703440" cy="551520"/>
            </p14:xfrm>
          </p:contentPart>
        </mc:Choice>
        <mc:Fallback xmlns="">
          <p:pic>
            <p:nvPicPr>
              <p:cNvPr id="138" name="Ink 137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524920" y="3603198"/>
                <a:ext cx="728280" cy="57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39" name="Ink 138"/>
              <p14:cNvContentPartPr/>
              <p14:nvPr/>
            </p14:nvContentPartPr>
            <p14:xfrm>
              <a:off x="5520600" y="3591678"/>
              <a:ext cx="197280" cy="173160"/>
            </p14:xfrm>
          </p:contentPart>
        </mc:Choice>
        <mc:Fallback xmlns="">
          <p:pic>
            <p:nvPicPr>
              <p:cNvPr id="139" name="Ink 138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505840" y="3581598"/>
                <a:ext cx="226080" cy="19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40" name="Ink 139"/>
              <p14:cNvContentPartPr/>
              <p14:nvPr/>
            </p14:nvContentPartPr>
            <p14:xfrm>
              <a:off x="5886360" y="3539478"/>
              <a:ext cx="7200" cy="18000"/>
            </p14:xfrm>
          </p:contentPart>
        </mc:Choice>
        <mc:Fallback xmlns="">
          <p:pic>
            <p:nvPicPr>
              <p:cNvPr id="140" name="Ink 139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878080" y="3530118"/>
                <a:ext cx="24840" cy="3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41" name="Ink 140"/>
              <p14:cNvContentPartPr/>
              <p14:nvPr/>
            </p14:nvContentPartPr>
            <p14:xfrm>
              <a:off x="5906880" y="3495558"/>
              <a:ext cx="218520" cy="208080"/>
            </p14:xfrm>
          </p:contentPart>
        </mc:Choice>
        <mc:Fallback xmlns="">
          <p:pic>
            <p:nvPicPr>
              <p:cNvPr id="141" name="Ink 140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897160" y="3485118"/>
                <a:ext cx="240480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42" name="Ink 141"/>
              <p14:cNvContentPartPr/>
              <p14:nvPr/>
            </p14:nvContentPartPr>
            <p14:xfrm>
              <a:off x="6165000" y="3696078"/>
              <a:ext cx="89640" cy="90360"/>
            </p14:xfrm>
          </p:contentPart>
        </mc:Choice>
        <mc:Fallback xmlns="">
          <p:pic>
            <p:nvPicPr>
              <p:cNvPr id="142" name="Ink 141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154920" y="3684918"/>
                <a:ext cx="111960" cy="11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43" name="Ink 142"/>
              <p14:cNvContentPartPr/>
              <p14:nvPr/>
            </p14:nvContentPartPr>
            <p14:xfrm>
              <a:off x="6212880" y="3682398"/>
              <a:ext cx="80280" cy="51480"/>
            </p14:xfrm>
          </p:contentPart>
        </mc:Choice>
        <mc:Fallback xmlns="">
          <p:pic>
            <p:nvPicPr>
              <p:cNvPr id="143" name="Ink 142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203880" y="3676278"/>
                <a:ext cx="97920" cy="666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IN" smtClean="0"/>
              <a:t>9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514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TF00001018.potx" id="{D19C2884-2C55-4C1A-A5C2-5D03FF1F35A4}" vid="{5F7A9C6A-558C-4654-B762-2F22BC904FAE}"/>
    </a:ext>
  </a:extLst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Chalkboard education presentation (widescreen)</Template>
  <TotalTime>5688</TotalTime>
  <Words>1790</Words>
  <Application>Microsoft Office PowerPoint</Application>
  <PresentationFormat>On-screen Show (4:3)</PresentationFormat>
  <Paragraphs>464</Paragraphs>
  <Slides>84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3" baseType="lpstr">
      <vt:lpstr>Arial</vt:lpstr>
      <vt:lpstr>Cambria Math</vt:lpstr>
      <vt:lpstr>Consolas</vt:lpstr>
      <vt:lpstr>Corbel</vt:lpstr>
      <vt:lpstr>Courier New</vt:lpstr>
      <vt:lpstr>Garamond</vt:lpstr>
      <vt:lpstr>Symbol</vt:lpstr>
      <vt:lpstr>Wingdings</vt:lpstr>
      <vt:lpstr>Chalkboard 16x9</vt:lpstr>
      <vt:lpstr>Computational Electromagnetics  &amp; Remote Sensing</vt:lpstr>
      <vt:lpstr>The Roadmap</vt:lpstr>
      <vt:lpstr>Remote Sensing: Various types</vt:lpstr>
      <vt:lpstr>PowerPoint Presentation</vt:lpstr>
      <vt:lpstr>Making it specific … </vt:lpstr>
      <vt:lpstr>Why is this important?</vt:lpstr>
      <vt:lpstr>Why is this important?</vt:lpstr>
      <vt:lpstr>Nomenclature and geometry</vt:lpstr>
      <vt:lpstr>Range Resolution</vt:lpstr>
      <vt:lpstr>Range resolution</vt:lpstr>
      <vt:lpstr>Range resolution</vt:lpstr>
      <vt:lpstr>Range Resolution</vt:lpstr>
      <vt:lpstr>What about azimuth resolution?</vt:lpstr>
      <vt:lpstr>Real aperture radar</vt:lpstr>
      <vt:lpstr>Solution: Synthetic Aperture Radar</vt:lpstr>
      <vt:lpstr>SAR – utilizing Doppler</vt:lpstr>
      <vt:lpstr>SAR – utilizing Doppler</vt:lpstr>
      <vt:lpstr>SAR – utilizing Doppler</vt:lpstr>
      <vt:lpstr>SAR processing challenges</vt:lpstr>
      <vt:lpstr>SAR imaging artifacts</vt:lpstr>
      <vt:lpstr>SAR images: speckle</vt:lpstr>
      <vt:lpstr>SAR Polarimetry</vt:lpstr>
      <vt:lpstr>SAR Polarimetry</vt:lpstr>
      <vt:lpstr>Power of SAR polarimetry</vt:lpstr>
      <vt:lpstr>End of introduction</vt:lpstr>
      <vt:lpstr>Major classes of scatterers</vt:lpstr>
      <vt:lpstr>Important example: soil moisture</vt:lpstr>
      <vt:lpstr>Important example: soil moisture</vt:lpstr>
      <vt:lpstr>Soil Moisture Missions</vt:lpstr>
      <vt:lpstr>Analyzing bare rough soils</vt:lpstr>
      <vt:lpstr>In real life …</vt:lpstr>
      <vt:lpstr>In real life …</vt:lpstr>
      <vt:lpstr>How do rough surfaces scatter?</vt:lpstr>
      <vt:lpstr>Impact of Soil Roughness</vt:lpstr>
      <vt:lpstr>Impact of Soil Moisture</vt:lpstr>
      <vt:lpstr>Soil moisture : data cube approach</vt:lpstr>
      <vt:lpstr>Heterogeneous soil</vt:lpstr>
      <vt:lpstr>Hetero Soil – Radar Return (σ_s)</vt:lpstr>
      <vt:lpstr>Hetero Soil – Radar Return (σ_s)</vt:lpstr>
      <vt:lpstr>How to compute?</vt:lpstr>
      <vt:lpstr>How to compute: FEM</vt:lpstr>
      <vt:lpstr>FEM : Basis Elements</vt:lpstr>
      <vt:lpstr>FEM : Galerkin Method </vt:lpstr>
      <vt:lpstr>FEM : Boundary Conditions</vt:lpstr>
      <vt:lpstr>FEM: Implementation</vt:lpstr>
      <vt:lpstr>FEM : Implementation</vt:lpstr>
      <vt:lpstr>FEM : Monte Carlo</vt:lpstr>
      <vt:lpstr>Studying vegetated areas</vt:lpstr>
      <vt:lpstr>Review: SAR Polarimetry</vt:lpstr>
      <vt:lpstr>Review: SAR Polarimetry</vt:lpstr>
      <vt:lpstr>Representing scatterers: linear pol</vt:lpstr>
      <vt:lpstr>Multi-look averaging</vt:lpstr>
      <vt:lpstr>Examples: Dihedral corner reflector and vertical cylinder</vt:lpstr>
      <vt:lpstr>Cylinders (imp for vegetation)</vt:lpstr>
      <vt:lpstr>Scattering from the ground (simpler model than FEM)</vt:lpstr>
      <vt:lpstr>Scattering from the ground (simpler model than FEM)</vt:lpstr>
      <vt:lpstr>Something to ponder .. </vt:lpstr>
      <vt:lpstr>Decomposition models for SAR data</vt:lpstr>
      <vt:lpstr>Three-component scattering…</vt:lpstr>
      <vt:lpstr>Cylinders – 1 </vt:lpstr>
      <vt:lpstr>Double Bounce – 2 </vt:lpstr>
      <vt:lpstr>Ground backscatter – 3 </vt:lpstr>
      <vt:lpstr>Add it all up … </vt:lpstr>
      <vt:lpstr>Add it all up … </vt:lpstr>
      <vt:lpstr>Extending it… </vt:lpstr>
      <vt:lpstr>Earth deformation studies</vt:lpstr>
      <vt:lpstr>Oil spill detection &amp; mapping</vt:lpstr>
      <vt:lpstr>Buried pyramid detection</vt:lpstr>
      <vt:lpstr>SAR interferometry</vt:lpstr>
      <vt:lpstr>Interferometry Geometry</vt:lpstr>
      <vt:lpstr>Phase plot for  flat Earth</vt:lpstr>
      <vt:lpstr>Effect of wavelength</vt:lpstr>
      <vt:lpstr>Example: Mt. Shasta</vt:lpstr>
      <vt:lpstr>Interferogram for Mt Shasta</vt:lpstr>
      <vt:lpstr>Remove “flat” Earth</vt:lpstr>
      <vt:lpstr>“Flattened” interferogram</vt:lpstr>
      <vt:lpstr>Sensitivity to topography</vt:lpstr>
      <vt:lpstr>Sensitivity to topography</vt:lpstr>
      <vt:lpstr>Phase wrapping depends on λ</vt:lpstr>
      <vt:lpstr>Example of phase unwrapping: DEM</vt:lpstr>
      <vt:lpstr>Two ways to implement InSAR</vt:lpstr>
      <vt:lpstr>Single v/s Repeat pass InSAR</vt:lpstr>
      <vt:lpstr>PowerPoint Presentation</vt:lpstr>
      <vt:lpstr>Further reading … 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Electromagnetics &amp; Remote Sensing</dc:title>
  <dc:creator>Uday K</dc:creator>
  <cp:lastModifiedBy>Uday K</cp:lastModifiedBy>
  <cp:revision>339</cp:revision>
  <dcterms:created xsi:type="dcterms:W3CDTF">2017-02-25T10:46:04Z</dcterms:created>
  <dcterms:modified xsi:type="dcterms:W3CDTF">2017-03-02T05:28:04Z</dcterms:modified>
</cp:coreProperties>
</file>